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39" d="100"/>
          <a:sy n="39" d="100"/>
        </p:scale>
        <p:origin x="-137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A214B-5D54-4B73-A3F7-667E266DDBEA}" type="datetimeFigureOut">
              <a:rPr lang="es-ES_tradnl" smtClean="0"/>
              <a:t>05/11/2017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A37643A7-3ECB-4E55-8078-60DB523F5576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A214B-5D54-4B73-A3F7-667E266DDBEA}" type="datetimeFigureOut">
              <a:rPr lang="es-ES_tradnl" smtClean="0"/>
              <a:t>05/11/2017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43A7-3ECB-4E55-8078-60DB523F5576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A214B-5D54-4B73-A3F7-667E266DDBEA}" type="datetimeFigureOut">
              <a:rPr lang="es-ES_tradnl" smtClean="0"/>
              <a:t>05/11/2017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43A7-3ECB-4E55-8078-60DB523F5576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A214B-5D54-4B73-A3F7-667E266DDBEA}" type="datetimeFigureOut">
              <a:rPr lang="es-ES_tradnl" smtClean="0"/>
              <a:t>05/11/2017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43A7-3ECB-4E55-8078-60DB523F5576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A214B-5D54-4B73-A3F7-667E266DDBEA}" type="datetimeFigureOut">
              <a:rPr lang="es-ES_tradnl" smtClean="0"/>
              <a:t>05/11/2017</a:t>
            </a:fld>
            <a:endParaRPr lang="es-ES_tradnl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43A7-3ECB-4E55-8078-60DB523F5576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A214B-5D54-4B73-A3F7-667E266DDBEA}" type="datetimeFigureOut">
              <a:rPr lang="es-ES_tradnl" smtClean="0"/>
              <a:t>05/11/2017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43A7-3ECB-4E55-8078-60DB523F5576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A214B-5D54-4B73-A3F7-667E266DDBEA}" type="datetimeFigureOut">
              <a:rPr lang="es-ES_tradnl" smtClean="0"/>
              <a:t>05/11/2017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43A7-3ECB-4E55-8078-60DB523F5576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A214B-5D54-4B73-A3F7-667E266DDBEA}" type="datetimeFigureOut">
              <a:rPr lang="es-ES_tradnl" smtClean="0"/>
              <a:t>05/11/2017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43A7-3ECB-4E55-8078-60DB523F5576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A214B-5D54-4B73-A3F7-667E266DDBEA}" type="datetimeFigureOut">
              <a:rPr lang="es-ES_tradnl" smtClean="0"/>
              <a:t>05/11/2017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43A7-3ECB-4E55-8078-60DB523F5576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A214B-5D54-4B73-A3F7-667E266DDBEA}" type="datetimeFigureOut">
              <a:rPr lang="es-ES_tradnl" smtClean="0"/>
              <a:t>05/11/2017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43A7-3ECB-4E55-8078-60DB523F5576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4A214B-5D54-4B73-A3F7-667E266DDBEA}" type="datetimeFigureOut">
              <a:rPr lang="es-ES_tradnl" smtClean="0"/>
              <a:t>05/11/2017</a:t>
            </a:fld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7643A7-3ECB-4E55-8078-60DB523F5576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B4A214B-5D54-4B73-A3F7-667E266DDBEA}" type="datetimeFigureOut">
              <a:rPr lang="es-ES_tradnl" smtClean="0"/>
              <a:t>05/11/2017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A37643A7-3ECB-4E55-8078-60DB523F5576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500-400 A.C</a:t>
            </a:r>
            <a:endParaRPr lang="es-ES_tradnl" dirty="0"/>
          </a:p>
        </p:txBody>
      </p:sp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sz="3200" dirty="0" smtClean="0"/>
              <a:t>La edad de oro de </a:t>
            </a:r>
            <a:r>
              <a:rPr lang="es-ES_tradnl" sz="3200" dirty="0" err="1" smtClean="0"/>
              <a:t>atenas</a:t>
            </a:r>
            <a:r>
              <a:rPr lang="es-ES_tradnl" sz="3200" dirty="0" smtClean="0"/>
              <a:t>: el siglo de Pericles</a:t>
            </a:r>
            <a:endParaRPr lang="es-ES_tradnl" sz="3200" dirty="0"/>
          </a:p>
        </p:txBody>
      </p:sp>
    </p:spTree>
    <p:extLst>
      <p:ext uri="{BB962C8B-B14F-4D97-AF65-F5344CB8AC3E}">
        <p14:creationId xmlns:p14="http://schemas.microsoft.com/office/powerpoint/2010/main" val="260380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EDAD DE ORO</a:t>
            </a:r>
            <a:endParaRPr lang="es-ES_tradnl" dirty="0"/>
          </a:p>
        </p:txBody>
      </p:sp>
      <p:sp>
        <p:nvSpPr>
          <p:cNvPr id="5" name="4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Tras renacimiento de la época arcaica.</a:t>
            </a:r>
          </a:p>
          <a:p>
            <a:r>
              <a:rPr lang="es-ES_tradnl" dirty="0" smtClean="0"/>
              <a:t>Madurez:</a:t>
            </a:r>
          </a:p>
          <a:p>
            <a:pPr lvl="1"/>
            <a:r>
              <a:rPr lang="es-ES_tradnl" dirty="0" smtClean="0"/>
              <a:t>Política.</a:t>
            </a:r>
          </a:p>
          <a:p>
            <a:pPr lvl="1"/>
            <a:r>
              <a:rPr lang="es-ES_tradnl" dirty="0" smtClean="0"/>
              <a:t>Intelectual.</a:t>
            </a:r>
          </a:p>
          <a:p>
            <a:pPr lvl="1"/>
            <a:r>
              <a:rPr lang="es-ES_tradnl" dirty="0" smtClean="0"/>
              <a:t>Artística.</a:t>
            </a:r>
          </a:p>
          <a:p>
            <a:r>
              <a:rPr lang="es-ES_tradnl" dirty="0" smtClean="0"/>
              <a:t>S. V: mando de Pericles.</a:t>
            </a:r>
          </a:p>
          <a:p>
            <a:pPr lvl="1"/>
            <a:r>
              <a:rPr lang="es-ES_tradnl" dirty="0" smtClean="0"/>
              <a:t>Gobernó durante 30 años.</a:t>
            </a:r>
          </a:p>
          <a:p>
            <a:pPr lvl="1"/>
            <a:r>
              <a:rPr lang="es-ES_tradnl" dirty="0" smtClean="0"/>
              <a:t>Atenas : ciudad de referencia de Grecia.</a:t>
            </a:r>
          </a:p>
          <a:p>
            <a:pPr lvl="1"/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168007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_tradnl" dirty="0" smtClean="0"/>
              <a:t>siglo de </a:t>
            </a:r>
            <a:r>
              <a:rPr lang="es-ES_tradnl" dirty="0" err="1" smtClean="0"/>
              <a:t>pericles</a:t>
            </a:r>
            <a:r>
              <a:rPr lang="es-ES_tradnl" dirty="0" smtClean="0"/>
              <a:t>. características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Democracia ateniense.</a:t>
            </a:r>
          </a:p>
          <a:p>
            <a:pPr lvl="1"/>
            <a:r>
              <a:rPr lang="es-ES_tradnl" dirty="0" smtClean="0"/>
              <a:t>Ciudadanos participaban en las decisiones del gobierno.</a:t>
            </a:r>
          </a:p>
          <a:p>
            <a:pPr lvl="1"/>
            <a:endParaRPr lang="es-ES_tradnl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636912"/>
            <a:ext cx="9143999" cy="4221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2082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Plano artístico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Construcción del Partenón.</a:t>
            </a:r>
          </a:p>
          <a:p>
            <a:pPr lvl="1"/>
            <a:r>
              <a:rPr lang="es-ES_tradnl" dirty="0" smtClean="0"/>
              <a:t>Templo dedicado a la diosa Atenea. </a:t>
            </a:r>
          </a:p>
          <a:p>
            <a:r>
              <a:rPr lang="es-ES_tradnl" dirty="0" smtClean="0"/>
              <a:t>Fidias: labor escultórica.</a:t>
            </a:r>
            <a:endParaRPr lang="es-ES_tradnl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648" y="3212976"/>
            <a:ext cx="4824536" cy="3449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7961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16632"/>
            <a:ext cx="8928992" cy="6624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60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677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Plano intelectual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Historiadores: Heródoto y </a:t>
            </a:r>
            <a:r>
              <a:rPr lang="es-ES_tradnl" dirty="0" err="1" smtClean="0"/>
              <a:t>Tucídides</a:t>
            </a:r>
            <a:r>
              <a:rPr lang="es-ES_tradnl" dirty="0" smtClean="0"/>
              <a:t> </a:t>
            </a:r>
          </a:p>
          <a:p>
            <a:r>
              <a:rPr lang="es-ES_tradnl" dirty="0" smtClean="0"/>
              <a:t>Filósofos: Sócrates y Platón.</a:t>
            </a:r>
          </a:p>
          <a:p>
            <a:r>
              <a:rPr lang="es-ES_tradnl" dirty="0" smtClean="0"/>
              <a:t>Atenas: lugar ideal para desarrollar sus aportaciones.</a:t>
            </a:r>
          </a:p>
          <a:p>
            <a:endParaRPr lang="es-ES_tradnl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285" y="3645024"/>
            <a:ext cx="2489200" cy="2603500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3888" y="3645024"/>
            <a:ext cx="3238500" cy="260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375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Plano literario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Comedia: Aristófanes.</a:t>
            </a:r>
          </a:p>
          <a:p>
            <a:r>
              <a:rPr lang="es-ES_tradnl" dirty="0" smtClean="0"/>
              <a:t>tragedia: Sófocles</a:t>
            </a:r>
          </a:p>
          <a:p>
            <a:endParaRPr lang="es-ES_tradnl" dirty="0" smtClean="0"/>
          </a:p>
          <a:p>
            <a:endParaRPr lang="es-ES_tradnl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576" y="2924944"/>
            <a:ext cx="3265714" cy="3528392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924944"/>
            <a:ext cx="2985120" cy="3528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79382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ticario">
  <a:themeElements>
    <a:clrScheme name="Boticario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Boticario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otica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151</TotalTime>
  <Words>117</Words>
  <Application>Microsoft Office PowerPoint</Application>
  <PresentationFormat>Presentación en pantalla (4:3)</PresentationFormat>
  <Paragraphs>25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Boticario</vt:lpstr>
      <vt:lpstr>La edad de oro de atenas: el siglo de Pericles</vt:lpstr>
      <vt:lpstr>EDAD DE ORO</vt:lpstr>
      <vt:lpstr>siglo de pericles. características</vt:lpstr>
      <vt:lpstr>Plano artístico</vt:lpstr>
      <vt:lpstr>Presentación de PowerPoint</vt:lpstr>
      <vt:lpstr>Presentación de PowerPoint</vt:lpstr>
      <vt:lpstr>Plano intelectual</vt:lpstr>
      <vt:lpstr>Plano literario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edad de oro de atenas: el siglo de Pericles</dc:title>
  <dc:creator>Maria</dc:creator>
  <cp:lastModifiedBy>Maria</cp:lastModifiedBy>
  <cp:revision>6</cp:revision>
  <dcterms:created xsi:type="dcterms:W3CDTF">2017-10-29T17:38:19Z</dcterms:created>
  <dcterms:modified xsi:type="dcterms:W3CDTF">2017-11-05T00:19:04Z</dcterms:modified>
</cp:coreProperties>
</file>