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39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454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017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823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877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524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052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721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264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739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441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90256-4939-40EC-BA93-2D02B2725CBF}" type="datetimeFigureOut">
              <a:rPr lang="es-ES_tradnl" smtClean="0"/>
              <a:t>13/11/2017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15FDE-985A-46C7-93D1-CDBBB0CBF1E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14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Pág. 32</a:t>
            </a:r>
            <a:endParaRPr lang="es-ES_tradn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 smtClean="0"/>
              <a:t>4</a:t>
            </a:r>
          </a:p>
          <a:p>
            <a:r>
              <a:rPr lang="es-ES_tradnl" dirty="0" smtClean="0"/>
              <a:t>8</a:t>
            </a:r>
          </a:p>
          <a:p>
            <a:r>
              <a:rPr lang="es-ES_tradnl" dirty="0" smtClean="0"/>
              <a:t>9</a:t>
            </a:r>
          </a:p>
          <a:p>
            <a:r>
              <a:rPr lang="es-ES_tradnl" dirty="0" smtClean="0"/>
              <a:t>10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8647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Pág. 33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4</a:t>
            </a:r>
          </a:p>
          <a:p>
            <a:r>
              <a:rPr lang="es-ES_trad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98680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Ulises escucha el canto de las sirenas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6</a:t>
            </a:r>
          </a:p>
          <a:p>
            <a:r>
              <a:rPr lang="es-ES_tradnl" dirty="0" smtClean="0"/>
              <a:t>7</a:t>
            </a:r>
          </a:p>
          <a:p>
            <a:r>
              <a:rPr lang="es-ES_tradnl" dirty="0" smtClean="0"/>
              <a:t>8</a:t>
            </a:r>
          </a:p>
          <a:p>
            <a:r>
              <a:rPr lang="es-ES_tradnl" dirty="0" smtClean="0"/>
              <a:t>9</a:t>
            </a:r>
          </a:p>
          <a:p>
            <a:r>
              <a:rPr lang="es-ES_tradnl" dirty="0" smtClean="0"/>
              <a:t>11</a:t>
            </a:r>
          </a:p>
          <a:p>
            <a:r>
              <a:rPr lang="es-ES_tradnl" dirty="0" smtClean="0"/>
              <a:t>13</a:t>
            </a:r>
          </a:p>
          <a:p>
            <a:r>
              <a:rPr lang="es-ES_tradnl" smtClean="0"/>
              <a:t>16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0948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</Words>
  <Application>Microsoft Office PowerPoint</Application>
  <PresentationFormat>Presentación en pantalla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Pág. 32</vt:lpstr>
      <vt:lpstr>Pág. 33</vt:lpstr>
      <vt:lpstr>Ulises escucha el canto de las sirenas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Pág. 32</dc:title>
  <dc:creator>Maria</dc:creator>
  <cp:lastModifiedBy>Maria</cp:lastModifiedBy>
  <cp:revision>1</cp:revision>
  <dcterms:created xsi:type="dcterms:W3CDTF">2017-11-13T18:28:43Z</dcterms:created>
  <dcterms:modified xsi:type="dcterms:W3CDTF">2017-11-13T18:33:13Z</dcterms:modified>
</cp:coreProperties>
</file>