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BDB430-248B-42DF-B411-E93CED3EB461}" type="datetimeFigureOut">
              <a:rPr lang="es-ES_tradnl" smtClean="0"/>
              <a:t>22/02/2018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6B4A69-F85C-4E1F-9C5C-5D6229D8A41F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lucha por la ciudadanía romana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481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Situación jurídica de los ciudadanos que habitaban fuera de Ro</a:t>
            </a:r>
          </a:p>
          <a:p>
            <a:r>
              <a:rPr lang="es-ES_tradnl" dirty="0" smtClean="0"/>
              <a:t>Al principio, sólo los que vivían en territorio urbano</a:t>
            </a:r>
          </a:p>
          <a:p>
            <a:r>
              <a:rPr lang="es-ES_tradnl" dirty="0" smtClean="0"/>
              <a:t>No territorio urbano= no ciudadanía.</a:t>
            </a:r>
          </a:p>
          <a:p>
            <a:r>
              <a:rPr lang="es-ES_tradnl" dirty="0" smtClean="0"/>
              <a:t>No ciudadanos veían como los colonos romanos se quedaban con sus territorios</a:t>
            </a:r>
          </a:p>
          <a:p>
            <a:r>
              <a:rPr lang="es-ES_tradnl" dirty="0" smtClean="0"/>
              <a:t>Sublevación en el 91 a. C.= guerra social.</a:t>
            </a:r>
          </a:p>
          <a:p>
            <a:pPr lvl="1"/>
            <a:r>
              <a:rPr lang="es-ES_tradnl" dirty="0" smtClean="0"/>
              <a:t>Tuvieron que aceptar todas sus demandas.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6225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Ciudad- estado se transformó en una nación:</a:t>
            </a:r>
          </a:p>
          <a:p>
            <a:pPr lvl="1"/>
            <a:r>
              <a:rPr lang="es-ES_tradnl" smtClean="0"/>
              <a:t>Conjunto </a:t>
            </a:r>
            <a:r>
              <a:rPr lang="es-ES_tradnl" dirty="0"/>
              <a:t>de municipios organizados según modelo la </a:t>
            </a:r>
            <a:r>
              <a:rPr lang="es-ES_tradnl" dirty="0" err="1"/>
              <a:t>urbs</a:t>
            </a:r>
            <a:endParaRPr lang="es-ES_tradnl" dirty="0" smtClean="0"/>
          </a:p>
          <a:p>
            <a:r>
              <a:rPr lang="es-ES_tradnl" dirty="0" smtClean="0"/>
              <a:t>Todos los habitantes, menos los esclavos: ciudadanos romanos.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83242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90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La lucha por la ciudadanía romana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lucha por la ciudadanía romana</dc:title>
  <dc:creator>Maria</dc:creator>
  <cp:lastModifiedBy>Maria</cp:lastModifiedBy>
  <cp:revision>1</cp:revision>
  <dcterms:created xsi:type="dcterms:W3CDTF">2018-02-21T20:05:58Z</dcterms:created>
  <dcterms:modified xsi:type="dcterms:W3CDTF">2018-02-22T18:45:56Z</dcterms:modified>
</cp:coreProperties>
</file>