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2" r:id="rId2"/>
    <p:sldId id="263" r:id="rId3"/>
    <p:sldId id="264" r:id="rId4"/>
  </p:sldIdLst>
  <p:sldSz cx="9144000" cy="6858000" type="screen4x3"/>
  <p:notesSz cx="6934200" cy="939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740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600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B61B03-F8C7-431B-B702-1B8A2D0124EC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ES_tradnl"/>
        </a:p>
      </dgm:t>
    </dgm:pt>
    <dgm:pt modelId="{90E33C8A-00C4-4394-B426-A6E8E5D8013E}">
      <dgm:prSet phldrT="[Texto]"/>
      <dgm:spPr/>
      <dgm:t>
        <a:bodyPr/>
        <a:lstStyle/>
        <a:p>
          <a:r>
            <a:rPr lang="es-ES_tradnl" dirty="0" smtClean="0"/>
            <a:t>Grupo helénico</a:t>
          </a:r>
          <a:endParaRPr lang="es-ES_tradnl" dirty="0"/>
        </a:p>
      </dgm:t>
    </dgm:pt>
    <dgm:pt modelId="{69A0D1D9-FFBB-4703-8DE1-C4AE4E5E5CA1}" type="parTrans" cxnId="{4A8566D9-50EB-46AE-9941-7B768780E444}">
      <dgm:prSet/>
      <dgm:spPr/>
      <dgm:t>
        <a:bodyPr/>
        <a:lstStyle/>
        <a:p>
          <a:endParaRPr lang="es-ES_tradnl"/>
        </a:p>
      </dgm:t>
    </dgm:pt>
    <dgm:pt modelId="{72272366-1C41-43DB-9FFE-AA9557127C83}" type="sibTrans" cxnId="{4A8566D9-50EB-46AE-9941-7B768780E444}">
      <dgm:prSet/>
      <dgm:spPr/>
      <dgm:t>
        <a:bodyPr/>
        <a:lstStyle/>
        <a:p>
          <a:endParaRPr lang="es-ES_tradnl"/>
        </a:p>
      </dgm:t>
    </dgm:pt>
    <dgm:pt modelId="{54C72627-D39C-4C43-8725-AA9D78F748EA}">
      <dgm:prSet phldrT="[Texto]"/>
      <dgm:spPr/>
      <dgm:t>
        <a:bodyPr/>
        <a:lstStyle/>
        <a:p>
          <a:r>
            <a:rPr lang="es-ES_tradnl" dirty="0" smtClean="0"/>
            <a:t>Dialectos occidentales</a:t>
          </a:r>
          <a:endParaRPr lang="es-ES_tradnl" dirty="0"/>
        </a:p>
      </dgm:t>
    </dgm:pt>
    <dgm:pt modelId="{119E22A1-8D07-46EE-8EA5-359C48A81D1B}" type="parTrans" cxnId="{5D9F375C-F394-4B2C-B922-841997393C3B}">
      <dgm:prSet/>
      <dgm:spPr/>
      <dgm:t>
        <a:bodyPr/>
        <a:lstStyle/>
        <a:p>
          <a:endParaRPr lang="es-ES_tradnl"/>
        </a:p>
      </dgm:t>
    </dgm:pt>
    <dgm:pt modelId="{0F16DC60-C730-4F40-B0C6-E764AD79271D}" type="sibTrans" cxnId="{5D9F375C-F394-4B2C-B922-841997393C3B}">
      <dgm:prSet/>
      <dgm:spPr/>
      <dgm:t>
        <a:bodyPr/>
        <a:lstStyle/>
        <a:p>
          <a:endParaRPr lang="es-ES_tradnl"/>
        </a:p>
      </dgm:t>
    </dgm:pt>
    <dgm:pt modelId="{157309F0-5A8A-4F6F-846B-D20FFEA864CC}">
      <dgm:prSet phldrT="[Texto]"/>
      <dgm:spPr/>
      <dgm:t>
        <a:bodyPr/>
        <a:lstStyle/>
        <a:p>
          <a:r>
            <a:rPr lang="es-ES_tradnl" dirty="0" smtClean="0"/>
            <a:t>Dialectos orientales</a:t>
          </a:r>
          <a:endParaRPr lang="es-ES_tradnl" dirty="0"/>
        </a:p>
      </dgm:t>
    </dgm:pt>
    <dgm:pt modelId="{01837D8B-57A2-4293-AF09-9B8B3EE29E9C}" type="parTrans" cxnId="{49AF7D28-7703-4585-ACE6-A264CE4AB1D7}">
      <dgm:prSet/>
      <dgm:spPr/>
      <dgm:t>
        <a:bodyPr/>
        <a:lstStyle/>
        <a:p>
          <a:endParaRPr lang="es-ES_tradnl"/>
        </a:p>
      </dgm:t>
    </dgm:pt>
    <dgm:pt modelId="{D8D292F1-A742-44A3-A6EB-553F0639B7DC}" type="sibTrans" cxnId="{49AF7D28-7703-4585-ACE6-A264CE4AB1D7}">
      <dgm:prSet/>
      <dgm:spPr/>
      <dgm:t>
        <a:bodyPr/>
        <a:lstStyle/>
        <a:p>
          <a:endParaRPr lang="es-ES_tradnl"/>
        </a:p>
      </dgm:t>
    </dgm:pt>
    <dgm:pt modelId="{784CA224-39B0-480A-A050-17CF904AD372}">
      <dgm:prSet phldrT="[Texto]"/>
      <dgm:spPr/>
      <dgm:t>
        <a:bodyPr/>
        <a:lstStyle/>
        <a:p>
          <a:r>
            <a:rPr lang="es-ES_tradnl" dirty="0" smtClean="0"/>
            <a:t>Dorio (Esparta y Magna Grecia)</a:t>
          </a:r>
          <a:endParaRPr lang="es-ES_tradnl" dirty="0"/>
        </a:p>
      </dgm:t>
    </dgm:pt>
    <dgm:pt modelId="{E4400045-E0AE-4247-913F-5CC1D810EA4F}" type="parTrans" cxnId="{6CF134B7-28A0-4024-A070-268C5CF128F3}">
      <dgm:prSet/>
      <dgm:spPr/>
      <dgm:t>
        <a:bodyPr/>
        <a:lstStyle/>
        <a:p>
          <a:endParaRPr lang="es-ES_tradnl"/>
        </a:p>
      </dgm:t>
    </dgm:pt>
    <dgm:pt modelId="{10AD5BD4-676D-49C6-BF4D-E3D326BCBCB5}" type="sibTrans" cxnId="{6CF134B7-28A0-4024-A070-268C5CF128F3}">
      <dgm:prSet/>
      <dgm:spPr/>
      <dgm:t>
        <a:bodyPr/>
        <a:lstStyle/>
        <a:p>
          <a:endParaRPr lang="es-ES_tradnl"/>
        </a:p>
      </dgm:t>
    </dgm:pt>
    <dgm:pt modelId="{4317D3DF-6A55-4CD6-9650-1A20DFCBA976}">
      <dgm:prSet phldrT="[Texto]"/>
      <dgm:spPr/>
      <dgm:t>
        <a:bodyPr/>
        <a:lstStyle/>
        <a:p>
          <a:r>
            <a:rPr lang="es-ES_tradnl" dirty="0" smtClean="0"/>
            <a:t>Jonio (ciudades griegas de la costa de Asia </a:t>
          </a:r>
          <a:r>
            <a:rPr lang="es-ES_tradnl" dirty="0" err="1" smtClean="0"/>
            <a:t>Menora</a:t>
          </a:r>
          <a:r>
            <a:rPr lang="es-ES_tradnl" dirty="0" smtClean="0"/>
            <a:t>)</a:t>
          </a:r>
          <a:endParaRPr lang="es-ES_tradnl" dirty="0"/>
        </a:p>
      </dgm:t>
    </dgm:pt>
    <dgm:pt modelId="{2461EFE0-1972-4E04-9506-AAB58C5C7A35}" type="parTrans" cxnId="{12A17D62-4DDB-48AF-A8E1-313EC7BD4D60}">
      <dgm:prSet/>
      <dgm:spPr/>
      <dgm:t>
        <a:bodyPr/>
        <a:lstStyle/>
        <a:p>
          <a:endParaRPr lang="es-ES_tradnl"/>
        </a:p>
      </dgm:t>
    </dgm:pt>
    <dgm:pt modelId="{7B8A7680-A5B0-4818-9656-25F8CA73BE14}" type="sibTrans" cxnId="{12A17D62-4DDB-48AF-A8E1-313EC7BD4D60}">
      <dgm:prSet/>
      <dgm:spPr/>
      <dgm:t>
        <a:bodyPr/>
        <a:lstStyle/>
        <a:p>
          <a:endParaRPr lang="es-ES_tradnl"/>
        </a:p>
      </dgm:t>
    </dgm:pt>
    <dgm:pt modelId="{F62EF42A-FDE0-4D83-B395-B4E446FC5840}">
      <dgm:prSet phldrT="[Texto]"/>
      <dgm:spPr/>
      <dgm:t>
        <a:bodyPr/>
        <a:lstStyle/>
        <a:p>
          <a:r>
            <a:rPr lang="es-ES_tradnl" dirty="0" smtClean="0"/>
            <a:t>Micénico </a:t>
          </a:r>
          <a:endParaRPr lang="es-ES_tradnl" dirty="0"/>
        </a:p>
      </dgm:t>
    </dgm:pt>
    <dgm:pt modelId="{E19FF49D-C3AD-464A-9393-CD2A1AA6C2E5}" type="parTrans" cxnId="{0B185326-688A-4A63-8600-247ECA35EFFE}">
      <dgm:prSet/>
      <dgm:spPr/>
      <dgm:t>
        <a:bodyPr/>
        <a:lstStyle/>
        <a:p>
          <a:endParaRPr lang="es-ES_tradnl"/>
        </a:p>
      </dgm:t>
    </dgm:pt>
    <dgm:pt modelId="{7144BBC1-15BA-4255-8D92-FFB3654F580D}" type="sibTrans" cxnId="{0B185326-688A-4A63-8600-247ECA35EFFE}">
      <dgm:prSet/>
      <dgm:spPr/>
      <dgm:t>
        <a:bodyPr/>
        <a:lstStyle/>
        <a:p>
          <a:endParaRPr lang="es-ES_tradnl"/>
        </a:p>
      </dgm:t>
    </dgm:pt>
    <dgm:pt modelId="{C7408B2E-6181-42A9-ADC0-5DA980997844}">
      <dgm:prSet phldrT="[Texto]"/>
      <dgm:spPr/>
      <dgm:t>
        <a:bodyPr/>
        <a:lstStyle/>
        <a:p>
          <a:r>
            <a:rPr lang="es-ES_tradnl" dirty="0" smtClean="0"/>
            <a:t>Ático (región del Ática (Atenas)</a:t>
          </a:r>
          <a:endParaRPr lang="es-ES_tradnl" dirty="0"/>
        </a:p>
      </dgm:t>
    </dgm:pt>
    <dgm:pt modelId="{FB41D0FA-1464-4DC6-AE71-8260FE3DBE87}" type="parTrans" cxnId="{EDDFD2E9-3E25-4CBA-AB69-C3011DA37930}">
      <dgm:prSet/>
      <dgm:spPr/>
      <dgm:t>
        <a:bodyPr/>
        <a:lstStyle/>
        <a:p>
          <a:endParaRPr lang="es-ES_tradnl"/>
        </a:p>
      </dgm:t>
    </dgm:pt>
    <dgm:pt modelId="{8E7B78EA-C3D9-4D81-B9F7-B51D221EFD7B}" type="sibTrans" cxnId="{EDDFD2E9-3E25-4CBA-AB69-C3011DA37930}">
      <dgm:prSet/>
      <dgm:spPr/>
      <dgm:t>
        <a:bodyPr/>
        <a:lstStyle/>
        <a:p>
          <a:endParaRPr lang="es-ES_tradnl"/>
        </a:p>
      </dgm:t>
    </dgm:pt>
    <dgm:pt modelId="{2D070517-AD7F-4E2F-B57E-CA83CCCBB146}" type="pres">
      <dgm:prSet presAssocID="{29B61B03-F8C7-431B-B702-1B8A2D0124E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BF73A05-91DC-4860-8CA2-C9F3AA6BDF3B}" type="pres">
      <dgm:prSet presAssocID="{90E33C8A-00C4-4394-B426-A6E8E5D8013E}" presName="hierRoot1" presStyleCnt="0">
        <dgm:presLayoutVars>
          <dgm:hierBranch val="init"/>
        </dgm:presLayoutVars>
      </dgm:prSet>
      <dgm:spPr/>
    </dgm:pt>
    <dgm:pt modelId="{2BD76851-3375-41A6-BC12-839562660C20}" type="pres">
      <dgm:prSet presAssocID="{90E33C8A-00C4-4394-B426-A6E8E5D8013E}" presName="rootComposite1" presStyleCnt="0"/>
      <dgm:spPr/>
    </dgm:pt>
    <dgm:pt modelId="{F0E8723B-1DC4-447A-887A-7053C29961D2}" type="pres">
      <dgm:prSet presAssocID="{90E33C8A-00C4-4394-B426-A6E8E5D8013E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ES_tradnl"/>
        </a:p>
      </dgm:t>
    </dgm:pt>
    <dgm:pt modelId="{F459F90A-B3F4-424C-A81D-969B2DB87FC8}" type="pres">
      <dgm:prSet presAssocID="{90E33C8A-00C4-4394-B426-A6E8E5D8013E}" presName="rootConnector1" presStyleLbl="node1" presStyleIdx="0" presStyleCnt="0"/>
      <dgm:spPr/>
    </dgm:pt>
    <dgm:pt modelId="{67A8641F-95F6-4993-9AB9-BF659C4881B0}" type="pres">
      <dgm:prSet presAssocID="{90E33C8A-00C4-4394-B426-A6E8E5D8013E}" presName="hierChild2" presStyleCnt="0"/>
      <dgm:spPr/>
    </dgm:pt>
    <dgm:pt modelId="{C387BBB2-27D2-41A0-A3FA-CE670FA7169F}" type="pres">
      <dgm:prSet presAssocID="{119E22A1-8D07-46EE-8EA5-359C48A81D1B}" presName="Name37" presStyleLbl="parChTrans1D2" presStyleIdx="0" presStyleCnt="3"/>
      <dgm:spPr/>
    </dgm:pt>
    <dgm:pt modelId="{3D433CCF-4185-42F4-BA76-B7CAAB991409}" type="pres">
      <dgm:prSet presAssocID="{54C72627-D39C-4C43-8725-AA9D78F748EA}" presName="hierRoot2" presStyleCnt="0">
        <dgm:presLayoutVars>
          <dgm:hierBranch val="init"/>
        </dgm:presLayoutVars>
      </dgm:prSet>
      <dgm:spPr/>
    </dgm:pt>
    <dgm:pt modelId="{F24EE1C7-D98B-411B-B22F-166171A194DE}" type="pres">
      <dgm:prSet presAssocID="{54C72627-D39C-4C43-8725-AA9D78F748EA}" presName="rootComposite" presStyleCnt="0"/>
      <dgm:spPr/>
    </dgm:pt>
    <dgm:pt modelId="{ED5E907C-7BC4-4963-896D-A6751C5968B2}" type="pres">
      <dgm:prSet presAssocID="{54C72627-D39C-4C43-8725-AA9D78F748EA}" presName="rootText" presStyleLbl="node2" presStyleIdx="0" presStyleCnt="3">
        <dgm:presLayoutVars>
          <dgm:chPref val="3"/>
        </dgm:presLayoutVars>
      </dgm:prSet>
      <dgm:spPr/>
    </dgm:pt>
    <dgm:pt modelId="{E5800052-5E51-493F-B985-0423EC4D5592}" type="pres">
      <dgm:prSet presAssocID="{54C72627-D39C-4C43-8725-AA9D78F748EA}" presName="rootConnector" presStyleLbl="node2" presStyleIdx="0" presStyleCnt="3"/>
      <dgm:spPr/>
    </dgm:pt>
    <dgm:pt modelId="{F9B1F47E-1AED-4F58-B829-93EB3F5F6B4C}" type="pres">
      <dgm:prSet presAssocID="{54C72627-D39C-4C43-8725-AA9D78F748EA}" presName="hierChild4" presStyleCnt="0"/>
      <dgm:spPr/>
    </dgm:pt>
    <dgm:pt modelId="{AFD4198B-7861-4FC7-8866-3116075CCADE}" type="pres">
      <dgm:prSet presAssocID="{E4400045-E0AE-4247-913F-5CC1D810EA4F}" presName="Name37" presStyleLbl="parChTrans1D3" presStyleIdx="0" presStyleCnt="2"/>
      <dgm:spPr/>
    </dgm:pt>
    <dgm:pt modelId="{BAD82956-1936-453F-9FF9-7AC0C2143479}" type="pres">
      <dgm:prSet presAssocID="{784CA224-39B0-480A-A050-17CF904AD372}" presName="hierRoot2" presStyleCnt="0">
        <dgm:presLayoutVars>
          <dgm:hierBranch val="init"/>
        </dgm:presLayoutVars>
      </dgm:prSet>
      <dgm:spPr/>
    </dgm:pt>
    <dgm:pt modelId="{064EDC3A-8288-4A57-9637-4CC72E7697D4}" type="pres">
      <dgm:prSet presAssocID="{784CA224-39B0-480A-A050-17CF904AD372}" presName="rootComposite" presStyleCnt="0"/>
      <dgm:spPr/>
    </dgm:pt>
    <dgm:pt modelId="{1417A925-41CD-43D4-9647-1122FF7CCD21}" type="pres">
      <dgm:prSet presAssocID="{784CA224-39B0-480A-A050-17CF904AD372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s-ES_tradnl"/>
        </a:p>
      </dgm:t>
    </dgm:pt>
    <dgm:pt modelId="{58CA94D6-7535-4330-A31E-E0BA0CB2A334}" type="pres">
      <dgm:prSet presAssocID="{784CA224-39B0-480A-A050-17CF904AD372}" presName="rootConnector" presStyleLbl="node3" presStyleIdx="0" presStyleCnt="2"/>
      <dgm:spPr/>
    </dgm:pt>
    <dgm:pt modelId="{AFA8C7D6-5C44-467C-A0D1-0F1DC8B7B759}" type="pres">
      <dgm:prSet presAssocID="{784CA224-39B0-480A-A050-17CF904AD372}" presName="hierChild4" presStyleCnt="0"/>
      <dgm:spPr/>
    </dgm:pt>
    <dgm:pt modelId="{925951B0-1C1E-4681-B042-7D9D18F88ABB}" type="pres">
      <dgm:prSet presAssocID="{784CA224-39B0-480A-A050-17CF904AD372}" presName="hierChild5" presStyleCnt="0"/>
      <dgm:spPr/>
    </dgm:pt>
    <dgm:pt modelId="{93EB48CB-0E1F-40DB-8DC3-5D0CF33895C1}" type="pres">
      <dgm:prSet presAssocID="{54C72627-D39C-4C43-8725-AA9D78F748EA}" presName="hierChild5" presStyleCnt="0"/>
      <dgm:spPr/>
    </dgm:pt>
    <dgm:pt modelId="{2661A652-1898-4358-8652-C0BD36C88E6B}" type="pres">
      <dgm:prSet presAssocID="{01837D8B-57A2-4293-AF09-9B8B3EE29E9C}" presName="Name37" presStyleLbl="parChTrans1D2" presStyleIdx="1" presStyleCnt="3"/>
      <dgm:spPr/>
    </dgm:pt>
    <dgm:pt modelId="{0E611D0F-9D66-49B6-B012-191C599B01A5}" type="pres">
      <dgm:prSet presAssocID="{157309F0-5A8A-4F6F-846B-D20FFEA864CC}" presName="hierRoot2" presStyleCnt="0">
        <dgm:presLayoutVars>
          <dgm:hierBranch val="init"/>
        </dgm:presLayoutVars>
      </dgm:prSet>
      <dgm:spPr/>
    </dgm:pt>
    <dgm:pt modelId="{883FD139-9511-41F2-875A-59BECDACED2A}" type="pres">
      <dgm:prSet presAssocID="{157309F0-5A8A-4F6F-846B-D20FFEA864CC}" presName="rootComposite" presStyleCnt="0"/>
      <dgm:spPr/>
    </dgm:pt>
    <dgm:pt modelId="{78956059-B38D-4312-B582-F51E03E929D4}" type="pres">
      <dgm:prSet presAssocID="{157309F0-5A8A-4F6F-846B-D20FFEA864CC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_tradnl"/>
        </a:p>
      </dgm:t>
    </dgm:pt>
    <dgm:pt modelId="{1C88BC18-32FA-429B-9A61-CBC290F41553}" type="pres">
      <dgm:prSet presAssocID="{157309F0-5A8A-4F6F-846B-D20FFEA864CC}" presName="rootConnector" presStyleLbl="node2" presStyleIdx="1" presStyleCnt="3"/>
      <dgm:spPr/>
    </dgm:pt>
    <dgm:pt modelId="{4582A6F5-75F1-4CC1-934F-7C8E3A2AF3B6}" type="pres">
      <dgm:prSet presAssocID="{157309F0-5A8A-4F6F-846B-D20FFEA864CC}" presName="hierChild4" presStyleCnt="0"/>
      <dgm:spPr/>
    </dgm:pt>
    <dgm:pt modelId="{9EB12724-CF33-4907-B975-6ED704583095}" type="pres">
      <dgm:prSet presAssocID="{2461EFE0-1972-4E04-9506-AAB58C5C7A35}" presName="Name37" presStyleLbl="parChTrans1D3" presStyleIdx="1" presStyleCnt="2"/>
      <dgm:spPr/>
    </dgm:pt>
    <dgm:pt modelId="{AB6D618C-5FE2-4262-9D67-EB7AF3347AB2}" type="pres">
      <dgm:prSet presAssocID="{4317D3DF-6A55-4CD6-9650-1A20DFCBA976}" presName="hierRoot2" presStyleCnt="0">
        <dgm:presLayoutVars>
          <dgm:hierBranch val="init"/>
        </dgm:presLayoutVars>
      </dgm:prSet>
      <dgm:spPr/>
    </dgm:pt>
    <dgm:pt modelId="{B2B33204-BD33-43CF-BC93-80DD3F7A4331}" type="pres">
      <dgm:prSet presAssocID="{4317D3DF-6A55-4CD6-9650-1A20DFCBA976}" presName="rootComposite" presStyleCnt="0"/>
      <dgm:spPr/>
    </dgm:pt>
    <dgm:pt modelId="{1AE8B0E6-A9E2-4CF9-9AA1-2C8901AFD4AF}" type="pres">
      <dgm:prSet presAssocID="{4317D3DF-6A55-4CD6-9650-1A20DFCBA976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s-ES_tradnl"/>
        </a:p>
      </dgm:t>
    </dgm:pt>
    <dgm:pt modelId="{F3931C43-CD2F-4066-B6EE-9645765083D9}" type="pres">
      <dgm:prSet presAssocID="{4317D3DF-6A55-4CD6-9650-1A20DFCBA976}" presName="rootConnector" presStyleLbl="node3" presStyleIdx="1" presStyleCnt="2"/>
      <dgm:spPr/>
    </dgm:pt>
    <dgm:pt modelId="{9774279D-EA8F-4D8C-A8BD-ABF01D390CCC}" type="pres">
      <dgm:prSet presAssocID="{4317D3DF-6A55-4CD6-9650-1A20DFCBA976}" presName="hierChild4" presStyleCnt="0"/>
      <dgm:spPr/>
    </dgm:pt>
    <dgm:pt modelId="{208EC60C-3087-447A-9330-0CF59127F4F2}" type="pres">
      <dgm:prSet presAssocID="{FB41D0FA-1464-4DC6-AE71-8260FE3DBE87}" presName="Name37" presStyleLbl="parChTrans1D4" presStyleIdx="0" presStyleCnt="1"/>
      <dgm:spPr/>
    </dgm:pt>
    <dgm:pt modelId="{826710E9-6899-40D8-9485-2ECF80D4B8FB}" type="pres">
      <dgm:prSet presAssocID="{C7408B2E-6181-42A9-ADC0-5DA980997844}" presName="hierRoot2" presStyleCnt="0">
        <dgm:presLayoutVars>
          <dgm:hierBranch val="init"/>
        </dgm:presLayoutVars>
      </dgm:prSet>
      <dgm:spPr/>
    </dgm:pt>
    <dgm:pt modelId="{7938B0F1-E4A6-4E09-965F-EAE4350F6439}" type="pres">
      <dgm:prSet presAssocID="{C7408B2E-6181-42A9-ADC0-5DA980997844}" presName="rootComposite" presStyleCnt="0"/>
      <dgm:spPr/>
    </dgm:pt>
    <dgm:pt modelId="{9EBDD2A8-8C4B-4A73-B3D8-0FBE5B2B0363}" type="pres">
      <dgm:prSet presAssocID="{C7408B2E-6181-42A9-ADC0-5DA980997844}" presName="rootText" presStyleLbl="node4" presStyleIdx="0" presStyleCnt="1">
        <dgm:presLayoutVars>
          <dgm:chPref val="3"/>
        </dgm:presLayoutVars>
      </dgm:prSet>
      <dgm:spPr/>
      <dgm:t>
        <a:bodyPr/>
        <a:lstStyle/>
        <a:p>
          <a:endParaRPr lang="es-ES_tradnl"/>
        </a:p>
      </dgm:t>
    </dgm:pt>
    <dgm:pt modelId="{6F93C045-7248-4172-8F44-6389870B9942}" type="pres">
      <dgm:prSet presAssocID="{C7408B2E-6181-42A9-ADC0-5DA980997844}" presName="rootConnector" presStyleLbl="node4" presStyleIdx="0" presStyleCnt="1"/>
      <dgm:spPr/>
    </dgm:pt>
    <dgm:pt modelId="{63D3E378-79C8-4401-8E04-FD057F94986B}" type="pres">
      <dgm:prSet presAssocID="{C7408B2E-6181-42A9-ADC0-5DA980997844}" presName="hierChild4" presStyleCnt="0"/>
      <dgm:spPr/>
    </dgm:pt>
    <dgm:pt modelId="{710A8483-745E-48E7-AF10-A04305092338}" type="pres">
      <dgm:prSet presAssocID="{C7408B2E-6181-42A9-ADC0-5DA980997844}" presName="hierChild5" presStyleCnt="0"/>
      <dgm:spPr/>
    </dgm:pt>
    <dgm:pt modelId="{4896F78F-A665-49C0-A4E9-C02D7B2DD3B2}" type="pres">
      <dgm:prSet presAssocID="{4317D3DF-6A55-4CD6-9650-1A20DFCBA976}" presName="hierChild5" presStyleCnt="0"/>
      <dgm:spPr/>
    </dgm:pt>
    <dgm:pt modelId="{E8E5246E-1C79-43A1-934D-43618D891AB1}" type="pres">
      <dgm:prSet presAssocID="{157309F0-5A8A-4F6F-846B-D20FFEA864CC}" presName="hierChild5" presStyleCnt="0"/>
      <dgm:spPr/>
    </dgm:pt>
    <dgm:pt modelId="{1F2670F1-C286-427C-8834-4E5FECF108CE}" type="pres">
      <dgm:prSet presAssocID="{E19FF49D-C3AD-464A-9393-CD2A1AA6C2E5}" presName="Name37" presStyleLbl="parChTrans1D2" presStyleIdx="2" presStyleCnt="3"/>
      <dgm:spPr/>
    </dgm:pt>
    <dgm:pt modelId="{5106687E-73A7-4556-AEFC-86CF5148EE83}" type="pres">
      <dgm:prSet presAssocID="{F62EF42A-FDE0-4D83-B395-B4E446FC5840}" presName="hierRoot2" presStyleCnt="0">
        <dgm:presLayoutVars>
          <dgm:hierBranch val="init"/>
        </dgm:presLayoutVars>
      </dgm:prSet>
      <dgm:spPr/>
    </dgm:pt>
    <dgm:pt modelId="{75F5B941-A6E3-45D1-9E7E-A3045E9602EF}" type="pres">
      <dgm:prSet presAssocID="{F62EF42A-FDE0-4D83-B395-B4E446FC5840}" presName="rootComposite" presStyleCnt="0"/>
      <dgm:spPr/>
    </dgm:pt>
    <dgm:pt modelId="{7D238060-8531-4360-B081-ACC065F6992D}" type="pres">
      <dgm:prSet presAssocID="{F62EF42A-FDE0-4D83-B395-B4E446FC5840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_tradnl"/>
        </a:p>
      </dgm:t>
    </dgm:pt>
    <dgm:pt modelId="{F0C668C3-0ADF-4D91-A9F5-D8201628055D}" type="pres">
      <dgm:prSet presAssocID="{F62EF42A-FDE0-4D83-B395-B4E446FC5840}" presName="rootConnector" presStyleLbl="node2" presStyleIdx="2" presStyleCnt="3"/>
      <dgm:spPr/>
    </dgm:pt>
    <dgm:pt modelId="{AFCF33CC-4B8E-433C-86E2-8BEE6E2AA2ED}" type="pres">
      <dgm:prSet presAssocID="{F62EF42A-FDE0-4D83-B395-B4E446FC5840}" presName="hierChild4" presStyleCnt="0"/>
      <dgm:spPr/>
    </dgm:pt>
    <dgm:pt modelId="{5DE4AD33-4028-4D18-8232-5FB13CA9921A}" type="pres">
      <dgm:prSet presAssocID="{F62EF42A-FDE0-4D83-B395-B4E446FC5840}" presName="hierChild5" presStyleCnt="0"/>
      <dgm:spPr/>
    </dgm:pt>
    <dgm:pt modelId="{E4FEDFAB-C8E7-429D-BBDA-AA5FC6ED8E1C}" type="pres">
      <dgm:prSet presAssocID="{90E33C8A-00C4-4394-B426-A6E8E5D8013E}" presName="hierChild3" presStyleCnt="0"/>
      <dgm:spPr/>
    </dgm:pt>
  </dgm:ptLst>
  <dgm:cxnLst>
    <dgm:cxn modelId="{1E28138E-90BE-4D3A-8F85-8ED07BC017F0}" type="presOf" srcId="{90E33C8A-00C4-4394-B426-A6E8E5D8013E}" destId="{F459F90A-B3F4-424C-A81D-969B2DB87FC8}" srcOrd="1" destOrd="0" presId="urn:microsoft.com/office/officeart/2005/8/layout/orgChart1"/>
    <dgm:cxn modelId="{5D9F375C-F394-4B2C-B922-841997393C3B}" srcId="{90E33C8A-00C4-4394-B426-A6E8E5D8013E}" destId="{54C72627-D39C-4C43-8725-AA9D78F748EA}" srcOrd="0" destOrd="0" parTransId="{119E22A1-8D07-46EE-8EA5-359C48A81D1B}" sibTransId="{0F16DC60-C730-4F40-B0C6-E764AD79271D}"/>
    <dgm:cxn modelId="{93EF35AD-6606-492F-BBF0-195BDD7C4D6D}" type="presOf" srcId="{01837D8B-57A2-4293-AF09-9B8B3EE29E9C}" destId="{2661A652-1898-4358-8652-C0BD36C88E6B}" srcOrd="0" destOrd="0" presId="urn:microsoft.com/office/officeart/2005/8/layout/orgChart1"/>
    <dgm:cxn modelId="{A73D1256-6580-45B2-888A-439E8ECA547C}" type="presOf" srcId="{E4400045-E0AE-4247-913F-5CC1D810EA4F}" destId="{AFD4198B-7861-4FC7-8866-3116075CCADE}" srcOrd="0" destOrd="0" presId="urn:microsoft.com/office/officeart/2005/8/layout/orgChart1"/>
    <dgm:cxn modelId="{494E9873-C37B-45EF-9137-38DB550037C5}" type="presOf" srcId="{784CA224-39B0-480A-A050-17CF904AD372}" destId="{1417A925-41CD-43D4-9647-1122FF7CCD21}" srcOrd="0" destOrd="0" presId="urn:microsoft.com/office/officeart/2005/8/layout/orgChart1"/>
    <dgm:cxn modelId="{82913047-A74F-4235-A8C9-6E5477116D40}" type="presOf" srcId="{90E33C8A-00C4-4394-B426-A6E8E5D8013E}" destId="{F0E8723B-1DC4-447A-887A-7053C29961D2}" srcOrd="0" destOrd="0" presId="urn:microsoft.com/office/officeart/2005/8/layout/orgChart1"/>
    <dgm:cxn modelId="{6CF134B7-28A0-4024-A070-268C5CF128F3}" srcId="{54C72627-D39C-4C43-8725-AA9D78F748EA}" destId="{784CA224-39B0-480A-A050-17CF904AD372}" srcOrd="0" destOrd="0" parTransId="{E4400045-E0AE-4247-913F-5CC1D810EA4F}" sibTransId="{10AD5BD4-676D-49C6-BF4D-E3D326BCBCB5}"/>
    <dgm:cxn modelId="{3E549FCD-44BF-4763-B527-58BCF96840BF}" type="presOf" srcId="{784CA224-39B0-480A-A050-17CF904AD372}" destId="{58CA94D6-7535-4330-A31E-E0BA0CB2A334}" srcOrd="1" destOrd="0" presId="urn:microsoft.com/office/officeart/2005/8/layout/orgChart1"/>
    <dgm:cxn modelId="{AB686FE5-2623-4B9B-A7DF-4C21D26FE943}" type="presOf" srcId="{2461EFE0-1972-4E04-9506-AAB58C5C7A35}" destId="{9EB12724-CF33-4907-B975-6ED704583095}" srcOrd="0" destOrd="0" presId="urn:microsoft.com/office/officeart/2005/8/layout/orgChart1"/>
    <dgm:cxn modelId="{12A17D62-4DDB-48AF-A8E1-313EC7BD4D60}" srcId="{157309F0-5A8A-4F6F-846B-D20FFEA864CC}" destId="{4317D3DF-6A55-4CD6-9650-1A20DFCBA976}" srcOrd="0" destOrd="0" parTransId="{2461EFE0-1972-4E04-9506-AAB58C5C7A35}" sibTransId="{7B8A7680-A5B0-4818-9656-25F8CA73BE14}"/>
    <dgm:cxn modelId="{EDDFD2E9-3E25-4CBA-AB69-C3011DA37930}" srcId="{4317D3DF-6A55-4CD6-9650-1A20DFCBA976}" destId="{C7408B2E-6181-42A9-ADC0-5DA980997844}" srcOrd="0" destOrd="0" parTransId="{FB41D0FA-1464-4DC6-AE71-8260FE3DBE87}" sibTransId="{8E7B78EA-C3D9-4D81-B9F7-B51D221EFD7B}"/>
    <dgm:cxn modelId="{C27FBB7F-649D-4411-A68F-59C722EE66E0}" type="presOf" srcId="{54C72627-D39C-4C43-8725-AA9D78F748EA}" destId="{ED5E907C-7BC4-4963-896D-A6751C5968B2}" srcOrd="0" destOrd="0" presId="urn:microsoft.com/office/officeart/2005/8/layout/orgChart1"/>
    <dgm:cxn modelId="{2B316DC6-5CE7-486F-9221-93C1113EFE09}" type="presOf" srcId="{29B61B03-F8C7-431B-B702-1B8A2D0124EC}" destId="{2D070517-AD7F-4E2F-B57E-CA83CCCBB146}" srcOrd="0" destOrd="0" presId="urn:microsoft.com/office/officeart/2005/8/layout/orgChart1"/>
    <dgm:cxn modelId="{DF9811E3-0BF7-444F-8BA3-F6886C487530}" type="presOf" srcId="{F62EF42A-FDE0-4D83-B395-B4E446FC5840}" destId="{7D238060-8531-4360-B081-ACC065F6992D}" srcOrd="0" destOrd="0" presId="urn:microsoft.com/office/officeart/2005/8/layout/orgChart1"/>
    <dgm:cxn modelId="{AF4D4EFD-4BA1-42E1-A35D-407AF053CB58}" type="presOf" srcId="{4317D3DF-6A55-4CD6-9650-1A20DFCBA976}" destId="{F3931C43-CD2F-4066-B6EE-9645765083D9}" srcOrd="1" destOrd="0" presId="urn:microsoft.com/office/officeart/2005/8/layout/orgChart1"/>
    <dgm:cxn modelId="{C4063E95-5C60-4D8F-934F-98A168B36133}" type="presOf" srcId="{C7408B2E-6181-42A9-ADC0-5DA980997844}" destId="{6F93C045-7248-4172-8F44-6389870B9942}" srcOrd="1" destOrd="0" presId="urn:microsoft.com/office/officeart/2005/8/layout/orgChart1"/>
    <dgm:cxn modelId="{52C359CA-86E5-4502-9EE1-E722D1EF5A47}" type="presOf" srcId="{119E22A1-8D07-46EE-8EA5-359C48A81D1B}" destId="{C387BBB2-27D2-41A0-A3FA-CE670FA7169F}" srcOrd="0" destOrd="0" presId="urn:microsoft.com/office/officeart/2005/8/layout/orgChart1"/>
    <dgm:cxn modelId="{3171B684-4860-474D-A5D0-9F88E4426538}" type="presOf" srcId="{157309F0-5A8A-4F6F-846B-D20FFEA864CC}" destId="{78956059-B38D-4312-B582-F51E03E929D4}" srcOrd="0" destOrd="0" presId="urn:microsoft.com/office/officeart/2005/8/layout/orgChart1"/>
    <dgm:cxn modelId="{8C09CC25-EB16-4BAB-80EB-C604D784FC43}" type="presOf" srcId="{E19FF49D-C3AD-464A-9393-CD2A1AA6C2E5}" destId="{1F2670F1-C286-427C-8834-4E5FECF108CE}" srcOrd="0" destOrd="0" presId="urn:microsoft.com/office/officeart/2005/8/layout/orgChart1"/>
    <dgm:cxn modelId="{BE4AFAAE-8E17-4510-931C-1388A19E3F85}" type="presOf" srcId="{4317D3DF-6A55-4CD6-9650-1A20DFCBA976}" destId="{1AE8B0E6-A9E2-4CF9-9AA1-2C8901AFD4AF}" srcOrd="0" destOrd="0" presId="urn:microsoft.com/office/officeart/2005/8/layout/orgChart1"/>
    <dgm:cxn modelId="{07C9B502-31FD-4A8F-9668-E3BC75D4CEAE}" type="presOf" srcId="{F62EF42A-FDE0-4D83-B395-B4E446FC5840}" destId="{F0C668C3-0ADF-4D91-A9F5-D8201628055D}" srcOrd="1" destOrd="0" presId="urn:microsoft.com/office/officeart/2005/8/layout/orgChart1"/>
    <dgm:cxn modelId="{51513EE8-7F4C-4D2F-AE40-073887C87DF5}" type="presOf" srcId="{54C72627-D39C-4C43-8725-AA9D78F748EA}" destId="{E5800052-5E51-493F-B985-0423EC4D5592}" srcOrd="1" destOrd="0" presId="urn:microsoft.com/office/officeart/2005/8/layout/orgChart1"/>
    <dgm:cxn modelId="{A00DB102-2BDF-4B63-B37F-B9BD20457823}" type="presOf" srcId="{C7408B2E-6181-42A9-ADC0-5DA980997844}" destId="{9EBDD2A8-8C4B-4A73-B3D8-0FBE5B2B0363}" srcOrd="0" destOrd="0" presId="urn:microsoft.com/office/officeart/2005/8/layout/orgChart1"/>
    <dgm:cxn modelId="{90DE22A4-7DC1-43FC-9BD5-1F31EC6CA601}" type="presOf" srcId="{FB41D0FA-1464-4DC6-AE71-8260FE3DBE87}" destId="{208EC60C-3087-447A-9330-0CF59127F4F2}" srcOrd="0" destOrd="0" presId="urn:microsoft.com/office/officeart/2005/8/layout/orgChart1"/>
    <dgm:cxn modelId="{4A8566D9-50EB-46AE-9941-7B768780E444}" srcId="{29B61B03-F8C7-431B-B702-1B8A2D0124EC}" destId="{90E33C8A-00C4-4394-B426-A6E8E5D8013E}" srcOrd="0" destOrd="0" parTransId="{69A0D1D9-FFBB-4703-8DE1-C4AE4E5E5CA1}" sibTransId="{72272366-1C41-43DB-9FFE-AA9557127C83}"/>
    <dgm:cxn modelId="{49AF7D28-7703-4585-ACE6-A264CE4AB1D7}" srcId="{90E33C8A-00C4-4394-B426-A6E8E5D8013E}" destId="{157309F0-5A8A-4F6F-846B-D20FFEA864CC}" srcOrd="1" destOrd="0" parTransId="{01837D8B-57A2-4293-AF09-9B8B3EE29E9C}" sibTransId="{D8D292F1-A742-44A3-A6EB-553F0639B7DC}"/>
    <dgm:cxn modelId="{0B185326-688A-4A63-8600-247ECA35EFFE}" srcId="{90E33C8A-00C4-4394-B426-A6E8E5D8013E}" destId="{F62EF42A-FDE0-4D83-B395-B4E446FC5840}" srcOrd="2" destOrd="0" parTransId="{E19FF49D-C3AD-464A-9393-CD2A1AA6C2E5}" sibTransId="{7144BBC1-15BA-4255-8D92-FFB3654F580D}"/>
    <dgm:cxn modelId="{C6738254-3D7B-4EAE-A20E-E3290C602102}" type="presOf" srcId="{157309F0-5A8A-4F6F-846B-D20FFEA864CC}" destId="{1C88BC18-32FA-429B-9A61-CBC290F41553}" srcOrd="1" destOrd="0" presId="urn:microsoft.com/office/officeart/2005/8/layout/orgChart1"/>
    <dgm:cxn modelId="{519CEFEF-ED84-4EA5-B125-AC8E427894C1}" type="presParOf" srcId="{2D070517-AD7F-4E2F-B57E-CA83CCCBB146}" destId="{EBF73A05-91DC-4860-8CA2-C9F3AA6BDF3B}" srcOrd="0" destOrd="0" presId="urn:microsoft.com/office/officeart/2005/8/layout/orgChart1"/>
    <dgm:cxn modelId="{FD3AE4BB-8B0E-4C09-B62A-3093339ECA1C}" type="presParOf" srcId="{EBF73A05-91DC-4860-8CA2-C9F3AA6BDF3B}" destId="{2BD76851-3375-41A6-BC12-839562660C20}" srcOrd="0" destOrd="0" presId="urn:microsoft.com/office/officeart/2005/8/layout/orgChart1"/>
    <dgm:cxn modelId="{1EB5E29C-7AD9-405F-B7AE-6B0AA014118F}" type="presParOf" srcId="{2BD76851-3375-41A6-BC12-839562660C20}" destId="{F0E8723B-1DC4-447A-887A-7053C29961D2}" srcOrd="0" destOrd="0" presId="urn:microsoft.com/office/officeart/2005/8/layout/orgChart1"/>
    <dgm:cxn modelId="{41DCADB1-7981-4D49-A2DA-FE30C9F467AC}" type="presParOf" srcId="{2BD76851-3375-41A6-BC12-839562660C20}" destId="{F459F90A-B3F4-424C-A81D-969B2DB87FC8}" srcOrd="1" destOrd="0" presId="urn:microsoft.com/office/officeart/2005/8/layout/orgChart1"/>
    <dgm:cxn modelId="{145062AA-A58F-4244-B7F3-D0BBAF6D8FD4}" type="presParOf" srcId="{EBF73A05-91DC-4860-8CA2-C9F3AA6BDF3B}" destId="{67A8641F-95F6-4993-9AB9-BF659C4881B0}" srcOrd="1" destOrd="0" presId="urn:microsoft.com/office/officeart/2005/8/layout/orgChart1"/>
    <dgm:cxn modelId="{798371EB-88B4-474E-9F27-04FDD769DCD3}" type="presParOf" srcId="{67A8641F-95F6-4993-9AB9-BF659C4881B0}" destId="{C387BBB2-27D2-41A0-A3FA-CE670FA7169F}" srcOrd="0" destOrd="0" presId="urn:microsoft.com/office/officeart/2005/8/layout/orgChart1"/>
    <dgm:cxn modelId="{8B059E73-AAC4-471F-8194-23EC2C46499C}" type="presParOf" srcId="{67A8641F-95F6-4993-9AB9-BF659C4881B0}" destId="{3D433CCF-4185-42F4-BA76-B7CAAB991409}" srcOrd="1" destOrd="0" presId="urn:microsoft.com/office/officeart/2005/8/layout/orgChart1"/>
    <dgm:cxn modelId="{935008DB-F14A-43BC-A52D-75CB9E31FEF3}" type="presParOf" srcId="{3D433CCF-4185-42F4-BA76-B7CAAB991409}" destId="{F24EE1C7-D98B-411B-B22F-166171A194DE}" srcOrd="0" destOrd="0" presId="urn:microsoft.com/office/officeart/2005/8/layout/orgChart1"/>
    <dgm:cxn modelId="{11B9476A-2245-4B35-9898-8C71BF4C8910}" type="presParOf" srcId="{F24EE1C7-D98B-411B-B22F-166171A194DE}" destId="{ED5E907C-7BC4-4963-896D-A6751C5968B2}" srcOrd="0" destOrd="0" presId="urn:microsoft.com/office/officeart/2005/8/layout/orgChart1"/>
    <dgm:cxn modelId="{EC0196D1-5421-4E37-90EE-72EFB0512AD2}" type="presParOf" srcId="{F24EE1C7-D98B-411B-B22F-166171A194DE}" destId="{E5800052-5E51-493F-B985-0423EC4D5592}" srcOrd="1" destOrd="0" presId="urn:microsoft.com/office/officeart/2005/8/layout/orgChart1"/>
    <dgm:cxn modelId="{9EBDA591-9035-419E-9729-BAE65C2B002D}" type="presParOf" srcId="{3D433CCF-4185-42F4-BA76-B7CAAB991409}" destId="{F9B1F47E-1AED-4F58-B829-93EB3F5F6B4C}" srcOrd="1" destOrd="0" presId="urn:microsoft.com/office/officeart/2005/8/layout/orgChart1"/>
    <dgm:cxn modelId="{41CB7068-41EC-45A7-9AAD-5FB252891972}" type="presParOf" srcId="{F9B1F47E-1AED-4F58-B829-93EB3F5F6B4C}" destId="{AFD4198B-7861-4FC7-8866-3116075CCADE}" srcOrd="0" destOrd="0" presId="urn:microsoft.com/office/officeart/2005/8/layout/orgChart1"/>
    <dgm:cxn modelId="{3BCB456E-D20E-4C87-A326-284C478D949F}" type="presParOf" srcId="{F9B1F47E-1AED-4F58-B829-93EB3F5F6B4C}" destId="{BAD82956-1936-453F-9FF9-7AC0C2143479}" srcOrd="1" destOrd="0" presId="urn:microsoft.com/office/officeart/2005/8/layout/orgChart1"/>
    <dgm:cxn modelId="{2CAF8EF8-2501-4059-8B27-2A238DE6221D}" type="presParOf" srcId="{BAD82956-1936-453F-9FF9-7AC0C2143479}" destId="{064EDC3A-8288-4A57-9637-4CC72E7697D4}" srcOrd="0" destOrd="0" presId="urn:microsoft.com/office/officeart/2005/8/layout/orgChart1"/>
    <dgm:cxn modelId="{2711E96A-2CF1-4C40-8535-03DD1DD1F6D1}" type="presParOf" srcId="{064EDC3A-8288-4A57-9637-4CC72E7697D4}" destId="{1417A925-41CD-43D4-9647-1122FF7CCD21}" srcOrd="0" destOrd="0" presId="urn:microsoft.com/office/officeart/2005/8/layout/orgChart1"/>
    <dgm:cxn modelId="{8C04A2DD-041C-4A08-A268-91CD66B4BEC9}" type="presParOf" srcId="{064EDC3A-8288-4A57-9637-4CC72E7697D4}" destId="{58CA94D6-7535-4330-A31E-E0BA0CB2A334}" srcOrd="1" destOrd="0" presId="urn:microsoft.com/office/officeart/2005/8/layout/orgChart1"/>
    <dgm:cxn modelId="{E37484A0-5B60-4A3B-9DCF-4E18DAA2DECF}" type="presParOf" srcId="{BAD82956-1936-453F-9FF9-7AC0C2143479}" destId="{AFA8C7D6-5C44-467C-A0D1-0F1DC8B7B759}" srcOrd="1" destOrd="0" presId="urn:microsoft.com/office/officeart/2005/8/layout/orgChart1"/>
    <dgm:cxn modelId="{11D2DB56-FA28-48CB-B0D7-0C0A3DEB5031}" type="presParOf" srcId="{BAD82956-1936-453F-9FF9-7AC0C2143479}" destId="{925951B0-1C1E-4681-B042-7D9D18F88ABB}" srcOrd="2" destOrd="0" presId="urn:microsoft.com/office/officeart/2005/8/layout/orgChart1"/>
    <dgm:cxn modelId="{D2B41F5F-B52B-4420-B178-761BA0EB8B07}" type="presParOf" srcId="{3D433CCF-4185-42F4-BA76-B7CAAB991409}" destId="{93EB48CB-0E1F-40DB-8DC3-5D0CF33895C1}" srcOrd="2" destOrd="0" presId="urn:microsoft.com/office/officeart/2005/8/layout/orgChart1"/>
    <dgm:cxn modelId="{FF9C50B8-595E-4275-966A-0F9A628035ED}" type="presParOf" srcId="{67A8641F-95F6-4993-9AB9-BF659C4881B0}" destId="{2661A652-1898-4358-8652-C0BD36C88E6B}" srcOrd="2" destOrd="0" presId="urn:microsoft.com/office/officeart/2005/8/layout/orgChart1"/>
    <dgm:cxn modelId="{38A23B73-2F34-44FC-8EBC-58CC5156BD36}" type="presParOf" srcId="{67A8641F-95F6-4993-9AB9-BF659C4881B0}" destId="{0E611D0F-9D66-49B6-B012-191C599B01A5}" srcOrd="3" destOrd="0" presId="urn:microsoft.com/office/officeart/2005/8/layout/orgChart1"/>
    <dgm:cxn modelId="{2FA2DABF-5648-4853-8A88-B861130AA549}" type="presParOf" srcId="{0E611D0F-9D66-49B6-B012-191C599B01A5}" destId="{883FD139-9511-41F2-875A-59BECDACED2A}" srcOrd="0" destOrd="0" presId="urn:microsoft.com/office/officeart/2005/8/layout/orgChart1"/>
    <dgm:cxn modelId="{CD77D5A1-93BE-488F-8A1F-989421B9C521}" type="presParOf" srcId="{883FD139-9511-41F2-875A-59BECDACED2A}" destId="{78956059-B38D-4312-B582-F51E03E929D4}" srcOrd="0" destOrd="0" presId="urn:microsoft.com/office/officeart/2005/8/layout/orgChart1"/>
    <dgm:cxn modelId="{14BAFCED-D196-4055-96F1-E18EBE7F46F4}" type="presParOf" srcId="{883FD139-9511-41F2-875A-59BECDACED2A}" destId="{1C88BC18-32FA-429B-9A61-CBC290F41553}" srcOrd="1" destOrd="0" presId="urn:microsoft.com/office/officeart/2005/8/layout/orgChart1"/>
    <dgm:cxn modelId="{7D7B923B-8428-4FA3-8F93-2045729A2860}" type="presParOf" srcId="{0E611D0F-9D66-49B6-B012-191C599B01A5}" destId="{4582A6F5-75F1-4CC1-934F-7C8E3A2AF3B6}" srcOrd="1" destOrd="0" presId="urn:microsoft.com/office/officeart/2005/8/layout/orgChart1"/>
    <dgm:cxn modelId="{3293C22E-98EF-4BA4-A255-F66B1EEFE518}" type="presParOf" srcId="{4582A6F5-75F1-4CC1-934F-7C8E3A2AF3B6}" destId="{9EB12724-CF33-4907-B975-6ED704583095}" srcOrd="0" destOrd="0" presId="urn:microsoft.com/office/officeart/2005/8/layout/orgChart1"/>
    <dgm:cxn modelId="{16D4AD93-C959-4396-9A4F-7FFC4F9B30AC}" type="presParOf" srcId="{4582A6F5-75F1-4CC1-934F-7C8E3A2AF3B6}" destId="{AB6D618C-5FE2-4262-9D67-EB7AF3347AB2}" srcOrd="1" destOrd="0" presId="urn:microsoft.com/office/officeart/2005/8/layout/orgChart1"/>
    <dgm:cxn modelId="{2C784124-5A9E-469D-A282-2C7BF2A471E3}" type="presParOf" srcId="{AB6D618C-5FE2-4262-9D67-EB7AF3347AB2}" destId="{B2B33204-BD33-43CF-BC93-80DD3F7A4331}" srcOrd="0" destOrd="0" presId="urn:microsoft.com/office/officeart/2005/8/layout/orgChart1"/>
    <dgm:cxn modelId="{30EACE45-D634-4312-A3A3-1FB99CF02B56}" type="presParOf" srcId="{B2B33204-BD33-43CF-BC93-80DD3F7A4331}" destId="{1AE8B0E6-A9E2-4CF9-9AA1-2C8901AFD4AF}" srcOrd="0" destOrd="0" presId="urn:microsoft.com/office/officeart/2005/8/layout/orgChart1"/>
    <dgm:cxn modelId="{E7AD8168-EF2F-41E7-BF47-864EB78CF227}" type="presParOf" srcId="{B2B33204-BD33-43CF-BC93-80DD3F7A4331}" destId="{F3931C43-CD2F-4066-B6EE-9645765083D9}" srcOrd="1" destOrd="0" presId="urn:microsoft.com/office/officeart/2005/8/layout/orgChart1"/>
    <dgm:cxn modelId="{9CFC71FE-A8B3-4B12-A06C-CC282D1F0A6C}" type="presParOf" srcId="{AB6D618C-5FE2-4262-9D67-EB7AF3347AB2}" destId="{9774279D-EA8F-4D8C-A8BD-ABF01D390CCC}" srcOrd="1" destOrd="0" presId="urn:microsoft.com/office/officeart/2005/8/layout/orgChart1"/>
    <dgm:cxn modelId="{A9278B41-0649-4CFE-A11F-E0D8FB766A3D}" type="presParOf" srcId="{9774279D-EA8F-4D8C-A8BD-ABF01D390CCC}" destId="{208EC60C-3087-447A-9330-0CF59127F4F2}" srcOrd="0" destOrd="0" presId="urn:microsoft.com/office/officeart/2005/8/layout/orgChart1"/>
    <dgm:cxn modelId="{8E990DA6-69E0-44EB-A744-8EB5A180BEBA}" type="presParOf" srcId="{9774279D-EA8F-4D8C-A8BD-ABF01D390CCC}" destId="{826710E9-6899-40D8-9485-2ECF80D4B8FB}" srcOrd="1" destOrd="0" presId="urn:microsoft.com/office/officeart/2005/8/layout/orgChart1"/>
    <dgm:cxn modelId="{96F621C5-0C6D-4666-8CC4-68C1832DF249}" type="presParOf" srcId="{826710E9-6899-40D8-9485-2ECF80D4B8FB}" destId="{7938B0F1-E4A6-4E09-965F-EAE4350F6439}" srcOrd="0" destOrd="0" presId="urn:microsoft.com/office/officeart/2005/8/layout/orgChart1"/>
    <dgm:cxn modelId="{4D69BBDC-49D9-4A3B-B575-D984BECE6989}" type="presParOf" srcId="{7938B0F1-E4A6-4E09-965F-EAE4350F6439}" destId="{9EBDD2A8-8C4B-4A73-B3D8-0FBE5B2B0363}" srcOrd="0" destOrd="0" presId="urn:microsoft.com/office/officeart/2005/8/layout/orgChart1"/>
    <dgm:cxn modelId="{018F2CC4-DA37-4683-8515-8D218F76FE44}" type="presParOf" srcId="{7938B0F1-E4A6-4E09-965F-EAE4350F6439}" destId="{6F93C045-7248-4172-8F44-6389870B9942}" srcOrd="1" destOrd="0" presId="urn:microsoft.com/office/officeart/2005/8/layout/orgChart1"/>
    <dgm:cxn modelId="{AC6D548A-B75B-4F13-9B40-1A9764062CBA}" type="presParOf" srcId="{826710E9-6899-40D8-9485-2ECF80D4B8FB}" destId="{63D3E378-79C8-4401-8E04-FD057F94986B}" srcOrd="1" destOrd="0" presId="urn:microsoft.com/office/officeart/2005/8/layout/orgChart1"/>
    <dgm:cxn modelId="{89014943-A8E9-420E-AD54-1125AF70A39C}" type="presParOf" srcId="{826710E9-6899-40D8-9485-2ECF80D4B8FB}" destId="{710A8483-745E-48E7-AF10-A04305092338}" srcOrd="2" destOrd="0" presId="urn:microsoft.com/office/officeart/2005/8/layout/orgChart1"/>
    <dgm:cxn modelId="{6CE410C4-DD02-4EF4-838B-21546AEEFA58}" type="presParOf" srcId="{AB6D618C-5FE2-4262-9D67-EB7AF3347AB2}" destId="{4896F78F-A665-49C0-A4E9-C02D7B2DD3B2}" srcOrd="2" destOrd="0" presId="urn:microsoft.com/office/officeart/2005/8/layout/orgChart1"/>
    <dgm:cxn modelId="{E99B8018-8BFB-4DF9-AE61-FF8FEEB3D55F}" type="presParOf" srcId="{0E611D0F-9D66-49B6-B012-191C599B01A5}" destId="{E8E5246E-1C79-43A1-934D-43618D891AB1}" srcOrd="2" destOrd="0" presId="urn:microsoft.com/office/officeart/2005/8/layout/orgChart1"/>
    <dgm:cxn modelId="{70489B06-3F81-4AA9-982A-A54BFE2664C4}" type="presParOf" srcId="{67A8641F-95F6-4993-9AB9-BF659C4881B0}" destId="{1F2670F1-C286-427C-8834-4E5FECF108CE}" srcOrd="4" destOrd="0" presId="urn:microsoft.com/office/officeart/2005/8/layout/orgChart1"/>
    <dgm:cxn modelId="{ABA15CB8-15E3-446B-8C5D-D5B5551A743F}" type="presParOf" srcId="{67A8641F-95F6-4993-9AB9-BF659C4881B0}" destId="{5106687E-73A7-4556-AEFC-86CF5148EE83}" srcOrd="5" destOrd="0" presId="urn:microsoft.com/office/officeart/2005/8/layout/orgChart1"/>
    <dgm:cxn modelId="{5C0591DE-92F1-4B3A-8967-53365C0898CF}" type="presParOf" srcId="{5106687E-73A7-4556-AEFC-86CF5148EE83}" destId="{75F5B941-A6E3-45D1-9E7E-A3045E9602EF}" srcOrd="0" destOrd="0" presId="urn:microsoft.com/office/officeart/2005/8/layout/orgChart1"/>
    <dgm:cxn modelId="{DD5D8ABB-1732-46C6-972A-BFBC74CE4927}" type="presParOf" srcId="{75F5B941-A6E3-45D1-9E7E-A3045E9602EF}" destId="{7D238060-8531-4360-B081-ACC065F6992D}" srcOrd="0" destOrd="0" presId="urn:microsoft.com/office/officeart/2005/8/layout/orgChart1"/>
    <dgm:cxn modelId="{18DC3231-2880-4E85-B23D-D753AEE72CB3}" type="presParOf" srcId="{75F5B941-A6E3-45D1-9E7E-A3045E9602EF}" destId="{F0C668C3-0ADF-4D91-A9F5-D8201628055D}" srcOrd="1" destOrd="0" presId="urn:microsoft.com/office/officeart/2005/8/layout/orgChart1"/>
    <dgm:cxn modelId="{0EAC4AD0-628D-4D8A-B138-415665B86CA9}" type="presParOf" srcId="{5106687E-73A7-4556-AEFC-86CF5148EE83}" destId="{AFCF33CC-4B8E-433C-86E2-8BEE6E2AA2ED}" srcOrd="1" destOrd="0" presId="urn:microsoft.com/office/officeart/2005/8/layout/orgChart1"/>
    <dgm:cxn modelId="{91A4F6FE-0B01-4665-A534-4C8E7FAB231D}" type="presParOf" srcId="{5106687E-73A7-4556-AEFC-86CF5148EE83}" destId="{5DE4AD33-4028-4D18-8232-5FB13CA9921A}" srcOrd="2" destOrd="0" presId="urn:microsoft.com/office/officeart/2005/8/layout/orgChart1"/>
    <dgm:cxn modelId="{7CC6F981-0A4F-49D0-90CB-AF01E79FE4BE}" type="presParOf" srcId="{EBF73A05-91DC-4860-8CA2-C9F3AA6BDF3B}" destId="{E4FEDFAB-C8E7-429D-BBDA-AA5FC6ED8E1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2670F1-C286-427C-8834-4E5FECF108CE}">
      <dsp:nvSpPr>
        <dsp:cNvPr id="0" name=""/>
        <dsp:cNvSpPr/>
      </dsp:nvSpPr>
      <dsp:spPr>
        <a:xfrm>
          <a:off x="4571999" y="1400342"/>
          <a:ext cx="3323015" cy="5227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1360"/>
              </a:lnTo>
              <a:lnTo>
                <a:pt x="3323015" y="261360"/>
              </a:lnTo>
              <a:lnTo>
                <a:pt x="3323015" y="522721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8EC60C-3087-447A-9330-0CF59127F4F2}">
      <dsp:nvSpPr>
        <dsp:cNvPr id="0" name=""/>
        <dsp:cNvSpPr/>
      </dsp:nvSpPr>
      <dsp:spPr>
        <a:xfrm>
          <a:off x="3887483" y="4934935"/>
          <a:ext cx="373372" cy="11450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5009"/>
              </a:lnTo>
              <a:lnTo>
                <a:pt x="373372" y="114500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B12724-CF33-4907-B975-6ED704583095}">
      <dsp:nvSpPr>
        <dsp:cNvPr id="0" name=""/>
        <dsp:cNvSpPr/>
      </dsp:nvSpPr>
      <dsp:spPr>
        <a:xfrm>
          <a:off x="4837423" y="3167639"/>
          <a:ext cx="91440" cy="5227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22721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61A652-1898-4358-8652-C0BD36C88E6B}">
      <dsp:nvSpPr>
        <dsp:cNvPr id="0" name=""/>
        <dsp:cNvSpPr/>
      </dsp:nvSpPr>
      <dsp:spPr>
        <a:xfrm>
          <a:off x="4571999" y="1400342"/>
          <a:ext cx="311143" cy="5227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1360"/>
              </a:lnTo>
              <a:lnTo>
                <a:pt x="311143" y="261360"/>
              </a:lnTo>
              <a:lnTo>
                <a:pt x="311143" y="522721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D4198B-7861-4FC7-8866-3116075CCADE}">
      <dsp:nvSpPr>
        <dsp:cNvPr id="0" name=""/>
        <dsp:cNvSpPr/>
      </dsp:nvSpPr>
      <dsp:spPr>
        <a:xfrm>
          <a:off x="253324" y="3167639"/>
          <a:ext cx="373372" cy="11450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5009"/>
              </a:lnTo>
              <a:lnTo>
                <a:pt x="373372" y="114500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87BBB2-27D2-41A0-A3FA-CE670FA7169F}">
      <dsp:nvSpPr>
        <dsp:cNvPr id="0" name=""/>
        <dsp:cNvSpPr/>
      </dsp:nvSpPr>
      <dsp:spPr>
        <a:xfrm>
          <a:off x="1248984" y="1400342"/>
          <a:ext cx="3323015" cy="522721"/>
        </a:xfrm>
        <a:custGeom>
          <a:avLst/>
          <a:gdLst/>
          <a:ahLst/>
          <a:cxnLst/>
          <a:rect l="0" t="0" r="0" b="0"/>
          <a:pathLst>
            <a:path>
              <a:moveTo>
                <a:pt x="3323015" y="0"/>
              </a:moveTo>
              <a:lnTo>
                <a:pt x="3323015" y="261360"/>
              </a:lnTo>
              <a:lnTo>
                <a:pt x="0" y="261360"/>
              </a:lnTo>
              <a:lnTo>
                <a:pt x="0" y="522721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E8723B-1DC4-447A-887A-7053C29961D2}">
      <dsp:nvSpPr>
        <dsp:cNvPr id="0" name=""/>
        <dsp:cNvSpPr/>
      </dsp:nvSpPr>
      <dsp:spPr>
        <a:xfrm>
          <a:off x="3327424" y="155767"/>
          <a:ext cx="2489150" cy="12445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100" kern="1200" dirty="0" smtClean="0"/>
            <a:t>Grupo helénico</a:t>
          </a:r>
          <a:endParaRPr lang="es-ES_tradnl" sz="2100" kern="1200" dirty="0"/>
        </a:p>
      </dsp:txBody>
      <dsp:txXfrm>
        <a:off x="3327424" y="155767"/>
        <a:ext cx="2489150" cy="1244575"/>
      </dsp:txXfrm>
    </dsp:sp>
    <dsp:sp modelId="{ED5E907C-7BC4-4963-896D-A6751C5968B2}">
      <dsp:nvSpPr>
        <dsp:cNvPr id="0" name=""/>
        <dsp:cNvSpPr/>
      </dsp:nvSpPr>
      <dsp:spPr>
        <a:xfrm>
          <a:off x="4409" y="1923064"/>
          <a:ext cx="2489150" cy="12445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100" kern="1200" dirty="0" smtClean="0"/>
            <a:t>Dialectos occidentales</a:t>
          </a:r>
          <a:endParaRPr lang="es-ES_tradnl" sz="2100" kern="1200" dirty="0"/>
        </a:p>
      </dsp:txBody>
      <dsp:txXfrm>
        <a:off x="4409" y="1923064"/>
        <a:ext cx="2489150" cy="1244575"/>
      </dsp:txXfrm>
    </dsp:sp>
    <dsp:sp modelId="{1417A925-41CD-43D4-9647-1122FF7CCD21}">
      <dsp:nvSpPr>
        <dsp:cNvPr id="0" name=""/>
        <dsp:cNvSpPr/>
      </dsp:nvSpPr>
      <dsp:spPr>
        <a:xfrm>
          <a:off x="626696" y="3690360"/>
          <a:ext cx="2489150" cy="12445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100" kern="1200" dirty="0" smtClean="0"/>
            <a:t>Dorio (Esparta y Magna Grecia)</a:t>
          </a:r>
          <a:endParaRPr lang="es-ES_tradnl" sz="2100" kern="1200" dirty="0"/>
        </a:p>
      </dsp:txBody>
      <dsp:txXfrm>
        <a:off x="626696" y="3690360"/>
        <a:ext cx="2489150" cy="1244575"/>
      </dsp:txXfrm>
    </dsp:sp>
    <dsp:sp modelId="{78956059-B38D-4312-B582-F51E03E929D4}">
      <dsp:nvSpPr>
        <dsp:cNvPr id="0" name=""/>
        <dsp:cNvSpPr/>
      </dsp:nvSpPr>
      <dsp:spPr>
        <a:xfrm>
          <a:off x="3638568" y="1923064"/>
          <a:ext cx="2489150" cy="12445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100" kern="1200" dirty="0" smtClean="0"/>
            <a:t>Dialectos orientales</a:t>
          </a:r>
          <a:endParaRPr lang="es-ES_tradnl" sz="2100" kern="1200" dirty="0"/>
        </a:p>
      </dsp:txBody>
      <dsp:txXfrm>
        <a:off x="3638568" y="1923064"/>
        <a:ext cx="2489150" cy="1244575"/>
      </dsp:txXfrm>
    </dsp:sp>
    <dsp:sp modelId="{1AE8B0E6-A9E2-4CF9-9AA1-2C8901AFD4AF}">
      <dsp:nvSpPr>
        <dsp:cNvPr id="0" name=""/>
        <dsp:cNvSpPr/>
      </dsp:nvSpPr>
      <dsp:spPr>
        <a:xfrm>
          <a:off x="3638568" y="3690360"/>
          <a:ext cx="2489150" cy="12445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100" kern="1200" dirty="0" smtClean="0"/>
            <a:t>Jonio (ciudades griegas de la costa de Asia </a:t>
          </a:r>
          <a:r>
            <a:rPr lang="es-ES_tradnl" sz="2100" kern="1200" dirty="0" err="1" smtClean="0"/>
            <a:t>Menora</a:t>
          </a:r>
          <a:r>
            <a:rPr lang="es-ES_tradnl" sz="2100" kern="1200" dirty="0" smtClean="0"/>
            <a:t>)</a:t>
          </a:r>
          <a:endParaRPr lang="es-ES_tradnl" sz="2100" kern="1200" dirty="0"/>
        </a:p>
      </dsp:txBody>
      <dsp:txXfrm>
        <a:off x="3638568" y="3690360"/>
        <a:ext cx="2489150" cy="1244575"/>
      </dsp:txXfrm>
    </dsp:sp>
    <dsp:sp modelId="{9EBDD2A8-8C4B-4A73-B3D8-0FBE5B2B0363}">
      <dsp:nvSpPr>
        <dsp:cNvPr id="0" name=""/>
        <dsp:cNvSpPr/>
      </dsp:nvSpPr>
      <dsp:spPr>
        <a:xfrm>
          <a:off x="4260856" y="5457657"/>
          <a:ext cx="2489150" cy="12445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100" kern="1200" dirty="0" smtClean="0"/>
            <a:t>Ático (región del Ática (Atenas)</a:t>
          </a:r>
          <a:endParaRPr lang="es-ES_tradnl" sz="2100" kern="1200" dirty="0"/>
        </a:p>
      </dsp:txBody>
      <dsp:txXfrm>
        <a:off x="4260856" y="5457657"/>
        <a:ext cx="2489150" cy="1244575"/>
      </dsp:txXfrm>
    </dsp:sp>
    <dsp:sp modelId="{7D238060-8531-4360-B081-ACC065F6992D}">
      <dsp:nvSpPr>
        <dsp:cNvPr id="0" name=""/>
        <dsp:cNvSpPr/>
      </dsp:nvSpPr>
      <dsp:spPr>
        <a:xfrm>
          <a:off x="6650440" y="1923064"/>
          <a:ext cx="2489150" cy="12445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100" kern="1200" dirty="0" smtClean="0"/>
            <a:t>Micénico </a:t>
          </a:r>
          <a:endParaRPr lang="es-ES_tradnl" sz="2100" kern="1200" dirty="0"/>
        </a:p>
      </dsp:txBody>
      <dsp:txXfrm>
        <a:off x="6650440" y="1923064"/>
        <a:ext cx="2489150" cy="12445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es-ES_tradnl"/>
          </a:p>
        </p:txBody>
      </p:sp>
      <p:sp>
        <p:nvSpPr>
          <p:cNvPr id="2051" name="Rectangle 3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9500" y="685800"/>
            <a:ext cx="4775200" cy="3581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95800"/>
            <a:ext cx="5105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ES_tradnl" smtClean="0"/>
              <a:t>Haga clic para modificar el estilo de texto del patrón</a:t>
            </a:r>
          </a:p>
          <a:p>
            <a:pPr lvl="1"/>
            <a:r>
              <a:rPr lang="en-US" altLang="es-ES_tradnl" smtClean="0"/>
              <a:t>Segundo nivel</a:t>
            </a:r>
          </a:p>
          <a:p>
            <a:pPr lvl="2"/>
            <a:r>
              <a:rPr lang="en-US" altLang="es-ES_tradnl" smtClean="0"/>
              <a:t>Tercer nivel</a:t>
            </a:r>
          </a:p>
          <a:p>
            <a:pPr lvl="3"/>
            <a:r>
              <a:rPr lang="en-US" altLang="es-ES_tradnl" smtClean="0"/>
              <a:t>Cuarto nivel</a:t>
            </a:r>
          </a:p>
          <a:p>
            <a:pPr lvl="4"/>
            <a:r>
              <a:rPr lang="en-US" altLang="es-ES_tradnl" smtClean="0"/>
              <a:t>Quinto nivel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 altLang="es-ES_tradnl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54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es-ES_tradnl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9154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F0CAA29E-5E6C-4C67-AD99-A6B5A2A7EC89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10338158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38185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98653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93989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31625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4170604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59656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10863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21821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1325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888764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4213072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9" name="Picture 65"/>
          <p:cNvPicPr preferRelativeResize="0">
            <a:picLocks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122238"/>
            <a:ext cx="8912225" cy="662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45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7" rIns="92075" bIns="46037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ES_tradnl" smtClean="0"/>
              <a:t>Haga clic para modificar el estilo de título del patrón</a:t>
            </a:r>
          </a:p>
        </p:txBody>
      </p:sp>
      <p:sp>
        <p:nvSpPr>
          <p:cNvPr id="104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ES_tradnl" smtClean="0"/>
              <a:t>Haga clic para modificar el estilo de texto del patrón</a:t>
            </a:r>
          </a:p>
          <a:p>
            <a:pPr lvl="1"/>
            <a:r>
              <a:rPr lang="en-US" altLang="es-ES_tradnl" smtClean="0"/>
              <a:t>Segundo nivel</a:t>
            </a:r>
          </a:p>
          <a:p>
            <a:pPr lvl="2"/>
            <a:r>
              <a:rPr lang="en-US" altLang="es-ES_tradnl" smtClean="0"/>
              <a:t>Tercer nivel</a:t>
            </a:r>
          </a:p>
          <a:p>
            <a:pPr lvl="3"/>
            <a:r>
              <a:rPr lang="en-US" altLang="es-ES_tradnl" smtClean="0"/>
              <a:t>Cuarto nivel</a:t>
            </a:r>
          </a:p>
          <a:p>
            <a:pPr lvl="4"/>
            <a:r>
              <a:rPr lang="en-US" altLang="es-ES_tradnl" smtClean="0"/>
              <a:t>Quinto nivel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EL GRUPO HELENICO</a:t>
            </a:r>
            <a:endParaRPr lang="es-ES_tradn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1693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dirty="0" smtClean="0"/>
              <a:t>Pobladores indoeuropeos instalados en Grecia                 grupo helénico.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dirty="0" smtClean="0"/>
              <a:t>Grupo helénico:  conjunto de lenguas griegas del que procede la actual lengua griega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dirty="0" smtClean="0"/>
              <a:t>Micénico: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s-ES_tradnl" dirty="0" smtClean="0"/>
              <a:t>Variante arcaica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s-ES_tradnl" dirty="0" smtClean="0"/>
              <a:t>Anterior resto de dialectos.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s-ES_tradnl" dirty="0" smtClean="0"/>
              <a:t>Griegos se dividió en 1º milenio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s-ES_tradnl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ES_tradnl" dirty="0"/>
          </a:p>
        </p:txBody>
      </p:sp>
      <p:sp>
        <p:nvSpPr>
          <p:cNvPr id="6" name="5 Flecha derecha"/>
          <p:cNvSpPr/>
          <p:nvPr/>
        </p:nvSpPr>
        <p:spPr bwMode="auto">
          <a:xfrm>
            <a:off x="2771800" y="2204864"/>
            <a:ext cx="978408" cy="484632"/>
          </a:xfrm>
          <a:prstGeom prst="right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65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3576252369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341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ertificado de finalización de curso">
  <a:themeElements>
    <a:clrScheme name="Tema de Office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F33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FFADCA"/>
      </a:accent5>
      <a:accent6>
        <a:srgbClr val="2D2DB9"/>
      </a:accent6>
      <a:hlink>
        <a:srgbClr val="FFCC00"/>
      </a:hlink>
      <a:folHlink>
        <a:srgbClr val="B2B2B2"/>
      </a:folHlink>
    </a:clrScheme>
    <a:fontScheme name="Tema de Office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s-ES_trad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s-ES_trad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CC"/>
        </a:lt1>
        <a:dk2>
          <a:srgbClr val="333300"/>
        </a:dk2>
        <a:lt2>
          <a:srgbClr val="808000"/>
        </a:lt2>
        <a:accent1>
          <a:srgbClr val="339933"/>
        </a:accent1>
        <a:accent2>
          <a:srgbClr val="A50021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95001D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33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ADCA"/>
        </a:accent5>
        <a:accent6>
          <a:srgbClr val="2D2DB9"/>
        </a:accent6>
        <a:hlink>
          <a:srgbClr val="FFCC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DDDDDD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Certificado de finalización de curso</Template>
  <TotalTime>57</TotalTime>
  <Words>73</Words>
  <Application>Microsoft Office PowerPoint</Application>
  <PresentationFormat>Presentación en pantalla (4:3)</PresentationFormat>
  <Paragraphs>14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Times New Roman</vt:lpstr>
      <vt:lpstr>Arial</vt:lpstr>
      <vt:lpstr>Century Gothic</vt:lpstr>
      <vt:lpstr>Certificado de finalización de curso</vt:lpstr>
      <vt:lpstr>EL GRUPO HELENICO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GRUPO HELENICO</dc:title>
  <dc:creator>Maria</dc:creator>
  <cp:lastModifiedBy>Maria</cp:lastModifiedBy>
  <cp:revision>3</cp:revision>
  <dcterms:created xsi:type="dcterms:W3CDTF">2018-05-09T11:05:16Z</dcterms:created>
  <dcterms:modified xsi:type="dcterms:W3CDTF">2018-05-09T12:02:58Z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TC010184043082</vt:lpwstr>
  </property>
</Properties>
</file>