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0A94D9-C423-4E58-81A2-51732943ED97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EDFD2A-DE48-4018-B29F-4E1884FEFAF5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polis o ciudad- estado griega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85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pág. 40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11</a:t>
            </a:r>
          </a:p>
          <a:p>
            <a:r>
              <a:rPr lang="es-ES_tradnl" dirty="0" smtClean="0"/>
              <a:t>12</a:t>
            </a:r>
          </a:p>
          <a:p>
            <a:r>
              <a:rPr lang="es-ES_tradnl" smtClean="0"/>
              <a:t>14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674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S. VIII a.C.: constitución de la polis (</a:t>
            </a:r>
            <a:r>
              <a:rPr lang="es-ES_tradnl" dirty="0" err="1" smtClean="0"/>
              <a:t>poleis</a:t>
            </a:r>
            <a:r>
              <a:rPr lang="es-ES_tradnl" dirty="0" smtClean="0"/>
              <a:t>).</a:t>
            </a:r>
          </a:p>
          <a:p>
            <a:r>
              <a:rPr lang="es-ES_tradnl" dirty="0" smtClean="0"/>
              <a:t>Forma de organización social y política.</a:t>
            </a:r>
          </a:p>
          <a:p>
            <a:r>
              <a:rPr lang="es-ES_tradnl" dirty="0" smtClean="0"/>
              <a:t>Suma de ciudades estado autónomas e independientes unas de otras.</a:t>
            </a:r>
          </a:p>
          <a:p>
            <a:pPr marL="109728" indent="0">
              <a:buNone/>
            </a:pPr>
            <a:endParaRPr lang="es-ES_tradnl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¿Qué era una polis griega?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61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Tierras de cultivo (</a:t>
            </a:r>
            <a:r>
              <a:rPr lang="es-ES_tradnl" dirty="0" err="1" smtClean="0"/>
              <a:t>Khora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Núcleo urbano:</a:t>
            </a:r>
          </a:p>
          <a:p>
            <a:pPr lvl="1"/>
            <a:r>
              <a:rPr lang="es-ES_tradnl" dirty="0" smtClean="0"/>
              <a:t>Ágora.: plaza pública.</a:t>
            </a:r>
          </a:p>
          <a:p>
            <a:pPr lvl="2"/>
            <a:r>
              <a:rPr lang="es-ES_tradnl" dirty="0" smtClean="0"/>
              <a:t>Desarrollaba actividad  de la ciudad.</a:t>
            </a:r>
          </a:p>
          <a:p>
            <a:pPr lvl="2"/>
            <a:r>
              <a:rPr lang="es-ES_tradnl" dirty="0" smtClean="0"/>
              <a:t>Reuniones de la Asamblea.</a:t>
            </a:r>
          </a:p>
          <a:p>
            <a:pPr lvl="2"/>
            <a:endParaRPr lang="es-ES_tradnl" dirty="0" smtClean="0"/>
          </a:p>
          <a:p>
            <a:pPr lvl="1"/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Estructura.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734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 Acrópolis.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Punto más elevado de la ciudad.</a:t>
            </a:r>
          </a:p>
          <a:p>
            <a:r>
              <a:rPr lang="es-ES_tradnl" dirty="0" smtClean="0"/>
              <a:t>Se refugiaban en situaciones de peligro.</a:t>
            </a:r>
          </a:p>
          <a:p>
            <a:r>
              <a:rPr lang="es-ES_tradnl" dirty="0" smtClean="0"/>
              <a:t>Se encontraban los templos.</a:t>
            </a:r>
          </a:p>
          <a:p>
            <a:r>
              <a:rPr lang="es-ES_tradnl" dirty="0"/>
              <a:t>Corinto: Puerto: elemento central </a:t>
            </a:r>
          </a:p>
          <a:p>
            <a:r>
              <a:rPr lang="es-ES_tradnl" dirty="0"/>
              <a:t>Atenas clásica: teatro.</a:t>
            </a:r>
          </a:p>
        </p:txBody>
      </p:sp>
    </p:spTree>
    <p:extLst>
      <p:ext uri="{BB962C8B-B14F-4D97-AF65-F5344CB8AC3E}">
        <p14:creationId xmlns:p14="http://schemas.microsoft.com/office/powerpoint/2010/main" val="32734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1046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Cada polis tenía:</a:t>
            </a:r>
          </a:p>
          <a:p>
            <a:pPr lvl="1"/>
            <a:r>
              <a:rPr lang="es-ES_tradnl" dirty="0" smtClean="0"/>
              <a:t>Leyes.</a:t>
            </a:r>
          </a:p>
          <a:p>
            <a:pPr lvl="1"/>
            <a:r>
              <a:rPr lang="es-ES_tradnl" dirty="0" smtClean="0"/>
              <a:t>Sistema de valores propios.</a:t>
            </a:r>
          </a:p>
          <a:p>
            <a:pPr lvl="1"/>
            <a:r>
              <a:rPr lang="es-ES_tradnl" dirty="0" smtClean="0"/>
              <a:t>Voluntad de independencia y libertad.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80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Asamblea.</a:t>
            </a:r>
          </a:p>
          <a:p>
            <a:r>
              <a:rPr lang="es-ES_tradnl" dirty="0" smtClean="0"/>
              <a:t>Consejo.</a:t>
            </a:r>
          </a:p>
          <a:p>
            <a:r>
              <a:rPr lang="es-ES_tradnl" dirty="0" smtClean="0"/>
              <a:t>Magistraturas: ejecutaban lo que se decidía en la Asamblea y en el Consejo.</a:t>
            </a:r>
          </a:p>
          <a:p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Instituciones políticas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350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148</Words>
  <Application>Microsoft Office PowerPoint</Application>
  <PresentationFormat>Presentación en pantalla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La polis o ciudad- estado griega</vt:lpstr>
      <vt:lpstr>¿Qué era una polis griega?</vt:lpstr>
      <vt:lpstr>Estructura.</vt:lpstr>
      <vt:lpstr>Presentación de PowerPoint</vt:lpstr>
      <vt:lpstr>La Acrópolis.</vt:lpstr>
      <vt:lpstr>Presentación de PowerPoint</vt:lpstr>
      <vt:lpstr>Presentación de PowerPoint</vt:lpstr>
      <vt:lpstr>Presentación de PowerPoint</vt:lpstr>
      <vt:lpstr>Instituciones políticas</vt:lpstr>
      <vt:lpstr>Presentación de PowerPoint</vt:lpstr>
      <vt:lpstr>Ejercicios pág. 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polis o ciudad- estado griega</dc:title>
  <dc:creator>Maria</dc:creator>
  <cp:lastModifiedBy>Maria</cp:lastModifiedBy>
  <cp:revision>5</cp:revision>
  <dcterms:created xsi:type="dcterms:W3CDTF">2017-11-13T20:13:33Z</dcterms:created>
  <dcterms:modified xsi:type="dcterms:W3CDTF">2017-12-06T15:18:54Z</dcterms:modified>
</cp:coreProperties>
</file>