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01B9C78F-4EA4-4067-91E1-121DF30AA053}" type="datetimeFigureOut">
              <a:rPr lang="es-ES_tradnl" smtClean="0"/>
              <a:t>16/05/2018</a:t>
            </a:fld>
            <a:endParaRPr lang="es-ES_tradnl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E1014E32-4DB9-4E18-ABF4-6E13205A474E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Repaso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5734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1					1</a:t>
            </a:r>
          </a:p>
          <a:p>
            <a:r>
              <a:rPr lang="es-ES_tradnl" dirty="0" smtClean="0"/>
              <a:t>2					3</a:t>
            </a:r>
          </a:p>
          <a:p>
            <a:r>
              <a:rPr lang="es-ES_tradnl" dirty="0" smtClean="0"/>
              <a:t>3					4</a:t>
            </a:r>
          </a:p>
          <a:p>
            <a:r>
              <a:rPr lang="es-ES_tradnl" dirty="0" smtClean="0"/>
              <a:t>4					5</a:t>
            </a:r>
          </a:p>
          <a:p>
            <a:r>
              <a:rPr lang="es-ES_tradnl" smtClean="0"/>
              <a:t>5						</a:t>
            </a:r>
            <a:endParaRPr lang="es-ES_tradnl" dirty="0" smtClean="0"/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/>
              <a:t>8</a:t>
            </a:r>
            <a:endParaRPr lang="es-ES_tradnl" dirty="0" smtClean="0"/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130                          </a:t>
            </a:r>
            <a:r>
              <a:rPr lang="es-ES_tradnl" dirty="0" err="1" smtClean="0"/>
              <a:t>pag</a:t>
            </a:r>
            <a:r>
              <a:rPr lang="es-ES_tradnl" dirty="0" smtClean="0"/>
              <a:t>. 131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528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18</TotalTime>
  <Words>8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Custom Theme</vt:lpstr>
      <vt:lpstr>Repaso</vt:lpstr>
      <vt:lpstr>Pag. 130                          pag. 131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</dc:creator>
  <cp:lastModifiedBy>Maria</cp:lastModifiedBy>
  <cp:revision>2</cp:revision>
  <dcterms:created xsi:type="dcterms:W3CDTF">2018-05-16T16:20:27Z</dcterms:created>
  <dcterms:modified xsi:type="dcterms:W3CDTF">2018-05-16T16:38:45Z</dcterms:modified>
</cp:coreProperties>
</file>