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9" name="Group 97"/>
          <p:cNvGrpSpPr>
            <a:grpSpLocks/>
          </p:cNvGrpSpPr>
          <p:nvPr/>
        </p:nvGrpSpPr>
        <p:grpSpPr bwMode="auto">
          <a:xfrm>
            <a:off x="-25400" y="0"/>
            <a:ext cx="9163050" cy="7027863"/>
            <a:chOff x="-16" y="0"/>
            <a:chExt cx="5772" cy="4427"/>
          </a:xfrm>
        </p:grpSpPr>
        <p:grpSp>
          <p:nvGrpSpPr>
            <p:cNvPr id="3170" name="Group 9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3171" name="Group 9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3172" name="Freeform 100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3" name="Freeform 101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4" name="Group 10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3175" name="Freeform 103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6" name="Freeform 104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77" name="Group 10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3178" name="Freeform 106"/>
                <p:cNvSpPr>
                  <a:spLocks/>
                </p:cNvSpPr>
                <p:nvPr/>
              </p:nvSpPr>
              <p:spPr bwMode="hidden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79" name="Freeform 107"/>
                <p:cNvSpPr>
                  <a:spLocks/>
                </p:cNvSpPr>
                <p:nvPr/>
              </p:nvSpPr>
              <p:spPr bwMode="hidden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0" name="Freeform 108"/>
                <p:cNvSpPr>
                  <a:spLocks/>
                </p:cNvSpPr>
                <p:nvPr/>
              </p:nvSpPr>
              <p:spPr bwMode="hidden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1" name="Freeform 109"/>
                <p:cNvSpPr>
                  <a:spLocks/>
                </p:cNvSpPr>
                <p:nvPr/>
              </p:nvSpPr>
              <p:spPr bwMode="hidden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2" name="Group 11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3183" name="Freeform 111"/>
                <p:cNvSpPr>
                  <a:spLocks/>
                </p:cNvSpPr>
                <p:nvPr/>
              </p:nvSpPr>
              <p:spPr bwMode="hidden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4" name="Freeform 112"/>
                <p:cNvSpPr>
                  <a:spLocks/>
                </p:cNvSpPr>
                <p:nvPr/>
              </p:nvSpPr>
              <p:spPr bwMode="hidden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85" name="Group 11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3186" name="Freeform 114"/>
                <p:cNvSpPr>
                  <a:spLocks/>
                </p:cNvSpPr>
                <p:nvPr/>
              </p:nvSpPr>
              <p:spPr bwMode="hidden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87" name="Freeform 115"/>
                <p:cNvSpPr>
                  <a:spLocks/>
                </p:cNvSpPr>
                <p:nvPr/>
              </p:nvSpPr>
              <p:spPr bwMode="hidden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188" name="Freeform 116"/>
              <p:cNvSpPr>
                <a:spLocks/>
              </p:cNvSpPr>
              <p:nvPr/>
            </p:nvSpPr>
            <p:spPr bwMode="hidden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89" name="Freeform 117"/>
              <p:cNvSpPr>
                <a:spLocks/>
              </p:cNvSpPr>
              <p:nvPr/>
            </p:nvSpPr>
            <p:spPr bwMode="hidden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0" name="Freeform 118"/>
              <p:cNvSpPr>
                <a:spLocks/>
              </p:cNvSpPr>
              <p:nvPr/>
            </p:nvSpPr>
            <p:spPr bwMode="hidden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1" name="Freeform 119"/>
              <p:cNvSpPr>
                <a:spLocks/>
              </p:cNvSpPr>
              <p:nvPr/>
            </p:nvSpPr>
            <p:spPr bwMode="hidden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hidden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193" name="Group 12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3194" name="Freeform 122"/>
                <p:cNvSpPr>
                  <a:spLocks/>
                </p:cNvSpPr>
                <p:nvPr/>
              </p:nvSpPr>
              <p:spPr bwMode="hidden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5" name="Freeform 123"/>
                <p:cNvSpPr>
                  <a:spLocks/>
                </p:cNvSpPr>
                <p:nvPr/>
              </p:nvSpPr>
              <p:spPr bwMode="hidden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6" name="Freeform 124"/>
                <p:cNvSpPr>
                  <a:spLocks/>
                </p:cNvSpPr>
                <p:nvPr/>
              </p:nvSpPr>
              <p:spPr bwMode="hidden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7" name="Freeform 125"/>
                <p:cNvSpPr>
                  <a:spLocks/>
                </p:cNvSpPr>
                <p:nvPr/>
              </p:nvSpPr>
              <p:spPr bwMode="hidden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198" name="Freeform 126"/>
                <p:cNvSpPr>
                  <a:spLocks/>
                </p:cNvSpPr>
                <p:nvPr/>
              </p:nvSpPr>
              <p:spPr bwMode="hidden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199" name="Group 12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3200" name="Freeform 12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1" name="Freeform 12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2" name="Freeform 13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3" name="Freeform 13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4" name="Freeform 13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05" name="Group 13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3206" name="Freeform 134"/>
                <p:cNvSpPr>
                  <a:spLocks/>
                </p:cNvSpPr>
                <p:nvPr/>
              </p:nvSpPr>
              <p:spPr bwMode="hidden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7" name="Freeform 135"/>
                <p:cNvSpPr>
                  <a:spLocks/>
                </p:cNvSpPr>
                <p:nvPr/>
              </p:nvSpPr>
              <p:spPr bwMode="hidden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8" name="Freeform 136"/>
                <p:cNvSpPr>
                  <a:spLocks/>
                </p:cNvSpPr>
                <p:nvPr/>
              </p:nvSpPr>
              <p:spPr bwMode="hidden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09" name="Freeform 137"/>
                <p:cNvSpPr>
                  <a:spLocks/>
                </p:cNvSpPr>
                <p:nvPr/>
              </p:nvSpPr>
              <p:spPr bwMode="hidden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0" name="Group 13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3211" name="Freeform 139"/>
                <p:cNvSpPr>
                  <a:spLocks/>
                </p:cNvSpPr>
                <p:nvPr/>
              </p:nvSpPr>
              <p:spPr bwMode="hidden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2" name="Freeform 140"/>
                <p:cNvSpPr>
                  <a:spLocks/>
                </p:cNvSpPr>
                <p:nvPr/>
              </p:nvSpPr>
              <p:spPr bwMode="hidden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13" name="Group 14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3214" name="Freeform 142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5" name="Freeform 143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16" name="Freeform 144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17" name="Freeform 145"/>
              <p:cNvSpPr>
                <a:spLocks/>
              </p:cNvSpPr>
              <p:nvPr/>
            </p:nvSpPr>
            <p:spPr bwMode="hidden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8" name="Freeform 146"/>
              <p:cNvSpPr>
                <a:spLocks/>
              </p:cNvSpPr>
              <p:nvPr/>
            </p:nvSpPr>
            <p:spPr bwMode="hidden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19" name="Freeform 147"/>
              <p:cNvSpPr>
                <a:spLocks/>
              </p:cNvSpPr>
              <p:nvPr/>
            </p:nvSpPr>
            <p:spPr bwMode="hidden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20" name="Group 14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3221" name="Freeform 149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2" name="Freeform 150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3" name="Freeform 151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24" name="Group 15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3225" name="Freeform 153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6" name="Freeform 154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27" name="Freeform 155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28" name="Freeform 156"/>
              <p:cNvSpPr>
                <a:spLocks/>
              </p:cNvSpPr>
              <p:nvPr/>
            </p:nvSpPr>
            <p:spPr bwMode="hidden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29" name="Freeform 157"/>
              <p:cNvSpPr>
                <a:spLocks/>
              </p:cNvSpPr>
              <p:nvPr/>
            </p:nvSpPr>
            <p:spPr bwMode="hidden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0" name="Freeform 158"/>
              <p:cNvSpPr>
                <a:spLocks/>
              </p:cNvSpPr>
              <p:nvPr/>
            </p:nvSpPr>
            <p:spPr bwMode="hidden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1" name="Freeform 159"/>
              <p:cNvSpPr>
                <a:spLocks/>
              </p:cNvSpPr>
              <p:nvPr/>
            </p:nvSpPr>
            <p:spPr bwMode="hidden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2" name="Freeform 160"/>
              <p:cNvSpPr>
                <a:spLocks/>
              </p:cNvSpPr>
              <p:nvPr/>
            </p:nvSpPr>
            <p:spPr bwMode="hidden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3" name="Freeform 161"/>
              <p:cNvSpPr>
                <a:spLocks/>
              </p:cNvSpPr>
              <p:nvPr/>
            </p:nvSpPr>
            <p:spPr bwMode="hidden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4" name="Freeform 162"/>
              <p:cNvSpPr>
                <a:spLocks/>
              </p:cNvSpPr>
              <p:nvPr/>
            </p:nvSpPr>
            <p:spPr bwMode="hidden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5" name="Freeform 163"/>
              <p:cNvSpPr>
                <a:spLocks/>
              </p:cNvSpPr>
              <p:nvPr/>
            </p:nvSpPr>
            <p:spPr bwMode="hidden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6" name="Freeform 164"/>
              <p:cNvSpPr>
                <a:spLocks/>
              </p:cNvSpPr>
              <p:nvPr/>
            </p:nvSpPr>
            <p:spPr bwMode="hidden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37" name="Freeform 165"/>
              <p:cNvSpPr>
                <a:spLocks/>
              </p:cNvSpPr>
              <p:nvPr/>
            </p:nvSpPr>
            <p:spPr bwMode="hidden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38" name="Group 16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3239" name="Freeform 167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0" name="Freeform 168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1" name="Freeform 169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42" name="Group 17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3243" name="Freeform 171"/>
                <p:cNvSpPr>
                  <a:spLocks/>
                </p:cNvSpPr>
                <p:nvPr/>
              </p:nvSpPr>
              <p:spPr bwMode="hidden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4" name="Freeform 172"/>
                <p:cNvSpPr>
                  <a:spLocks/>
                </p:cNvSpPr>
                <p:nvPr/>
              </p:nvSpPr>
              <p:spPr bwMode="hidden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45" name="Freeform 173"/>
                <p:cNvSpPr>
                  <a:spLocks/>
                </p:cNvSpPr>
                <p:nvPr/>
              </p:nvSpPr>
              <p:spPr bwMode="hidden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3246" name="Freeform 174"/>
              <p:cNvSpPr>
                <a:spLocks/>
              </p:cNvSpPr>
              <p:nvPr/>
            </p:nvSpPr>
            <p:spPr bwMode="hidden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7" name="Freeform 175"/>
              <p:cNvSpPr>
                <a:spLocks/>
              </p:cNvSpPr>
              <p:nvPr/>
            </p:nvSpPr>
            <p:spPr bwMode="hidden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3248" name="Freeform 176"/>
              <p:cNvSpPr>
                <a:spLocks/>
              </p:cNvSpPr>
              <p:nvPr/>
            </p:nvSpPr>
            <p:spPr bwMode="hidden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3249" name="Group 17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3250" name="Freeform 178"/>
                <p:cNvSpPr>
                  <a:spLocks/>
                </p:cNvSpPr>
                <p:nvPr/>
              </p:nvSpPr>
              <p:spPr bwMode="hidden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1" name="Freeform 179"/>
                <p:cNvSpPr>
                  <a:spLocks/>
                </p:cNvSpPr>
                <p:nvPr/>
              </p:nvSpPr>
              <p:spPr bwMode="hidden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2" name="Freeform 180"/>
                <p:cNvSpPr>
                  <a:spLocks/>
                </p:cNvSpPr>
                <p:nvPr/>
              </p:nvSpPr>
              <p:spPr bwMode="hidden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3" name="Freeform 181"/>
                <p:cNvSpPr>
                  <a:spLocks/>
                </p:cNvSpPr>
                <p:nvPr/>
              </p:nvSpPr>
              <p:spPr bwMode="hidden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4" name="Freeform 182"/>
                <p:cNvSpPr>
                  <a:spLocks/>
                </p:cNvSpPr>
                <p:nvPr/>
              </p:nvSpPr>
              <p:spPr bwMode="hidden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3255" name="Group 18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3256" name="Freeform 184"/>
                <p:cNvSpPr>
                  <a:spLocks/>
                </p:cNvSpPr>
                <p:nvPr/>
              </p:nvSpPr>
              <p:spPr bwMode="hidden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3257" name="Freeform 185"/>
                <p:cNvSpPr>
                  <a:spLocks/>
                </p:cNvSpPr>
                <p:nvPr/>
              </p:nvSpPr>
              <p:spPr bwMode="hidden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3258" name="Rectangle 186"/>
            <p:cNvSpPr>
              <a:spLocks noChangeArrowheads="1"/>
            </p:cNvSpPr>
            <p:nvPr userDrawn="1"/>
          </p:nvSpPr>
          <p:spPr bwMode="gray">
            <a:xfrm>
              <a:off x="740" y="2161"/>
              <a:ext cx="5016" cy="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A9EC93-5561-4781-8EE6-F1C31091B58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96036-B53E-445E-9907-7DEE07BC20E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9064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76C36-4ACB-457D-93C4-383462A9461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58257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B03C5-85F8-472A-BAD8-89F0FFB27EBD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85852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4906E-473F-4A47-882E-2F09D5C8870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02577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7A94-9BB8-42BF-B49A-56B23DB6A040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60405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29478-FAA9-4A14-A7CE-3D6D0CF7C10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20813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5B4FA-7A3F-4267-9290-9B89A46964E1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72850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939B1-FAA3-4934-8E8D-2159C167408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24388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0DCB2-B5CA-441B-A8BD-2CE9D09E5F64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26564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A9179-9254-4BC7-9AAB-278E4FEE01E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43728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25400" y="0"/>
            <a:ext cx="9166225" cy="7027863"/>
            <a:chOff x="-16" y="0"/>
            <a:chExt cx="5774" cy="4427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-16" y="0"/>
              <a:ext cx="5771" cy="4427"/>
              <a:chOff x="-14" y="-3"/>
              <a:chExt cx="5771" cy="4427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1834" y="-2"/>
                <a:ext cx="209" cy="4316"/>
                <a:chOff x="1834" y="-2"/>
                <a:chExt cx="209" cy="4316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 flipV="1">
                <a:off x="5312" y="0"/>
                <a:ext cx="321" cy="4318"/>
                <a:chOff x="2971" y="-3"/>
                <a:chExt cx="493" cy="4325"/>
              </a:xfrm>
            </p:grpSpPr>
            <p:sp>
              <p:nvSpPr>
                <p:cNvPr id="1037" name="Freeform 13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39" name="Group 15"/>
              <p:cNvGrpSpPr>
                <a:grpSpLocks/>
              </p:cNvGrpSpPr>
              <p:nvPr/>
            </p:nvGrpSpPr>
            <p:grpSpPr bwMode="auto">
              <a:xfrm>
                <a:off x="1130" y="1"/>
                <a:ext cx="385" cy="4314"/>
                <a:chOff x="1130" y="1"/>
                <a:chExt cx="385" cy="4308"/>
              </a:xfrm>
            </p:grpSpPr>
            <p:sp>
              <p:nvSpPr>
                <p:cNvPr id="1040" name="Freeform 16"/>
                <p:cNvSpPr>
                  <a:spLocks/>
                </p:cNvSpPr>
                <p:nvPr/>
              </p:nvSpPr>
              <p:spPr bwMode="white">
                <a:xfrm>
                  <a:off x="1146" y="1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white">
                <a:xfrm>
                  <a:off x="1237" y="2174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white">
                <a:xfrm>
                  <a:off x="1130" y="2595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white">
                <a:xfrm>
                  <a:off x="1255" y="2644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429" y="0"/>
                <a:ext cx="403" cy="4318"/>
                <a:chOff x="429" y="0"/>
                <a:chExt cx="493" cy="4318"/>
              </a:xfrm>
            </p:grpSpPr>
            <p:sp>
              <p:nvSpPr>
                <p:cNvPr id="1045" name="Freeform 21"/>
                <p:cNvSpPr>
                  <a:spLocks/>
                </p:cNvSpPr>
                <p:nvPr/>
              </p:nvSpPr>
              <p:spPr bwMode="white">
                <a:xfrm>
                  <a:off x="429" y="0"/>
                  <a:ext cx="493" cy="4316"/>
                </a:xfrm>
                <a:custGeom>
                  <a:avLst/>
                  <a:gdLst>
                    <a:gd name="T0" fmla="*/ 40 w 493"/>
                    <a:gd name="T1" fmla="*/ 0 h 4316"/>
                    <a:gd name="T2" fmla="*/ 44 w 493"/>
                    <a:gd name="T3" fmla="*/ 1104 h 4316"/>
                    <a:gd name="T4" fmla="*/ 6 w 493"/>
                    <a:gd name="T5" fmla="*/ 1845 h 4316"/>
                    <a:gd name="T6" fmla="*/ 6 w 493"/>
                    <a:gd name="T7" fmla="*/ 1982 h 4316"/>
                    <a:gd name="T8" fmla="*/ 20 w 493"/>
                    <a:gd name="T9" fmla="*/ 2024 h 4316"/>
                    <a:gd name="T10" fmla="*/ 24 w 493"/>
                    <a:gd name="T11" fmla="*/ 2068 h 4316"/>
                    <a:gd name="T12" fmla="*/ 6 w 493"/>
                    <a:gd name="T13" fmla="*/ 2119 h 4316"/>
                    <a:gd name="T14" fmla="*/ 6 w 493"/>
                    <a:gd name="T15" fmla="*/ 2210 h 4316"/>
                    <a:gd name="T16" fmla="*/ 28 w 493"/>
                    <a:gd name="T17" fmla="*/ 2464 h 4316"/>
                    <a:gd name="T18" fmla="*/ 24 w 493"/>
                    <a:gd name="T19" fmla="*/ 3044 h 4316"/>
                    <a:gd name="T20" fmla="*/ 28 w 493"/>
                    <a:gd name="T21" fmla="*/ 4316 h 4316"/>
                    <a:gd name="T22" fmla="*/ 80 w 493"/>
                    <a:gd name="T23" fmla="*/ 4312 h 4316"/>
                    <a:gd name="T24" fmla="*/ 88 w 493"/>
                    <a:gd name="T25" fmla="*/ 3288 h 4316"/>
                    <a:gd name="T26" fmla="*/ 84 w 493"/>
                    <a:gd name="T27" fmla="*/ 2416 h 4316"/>
                    <a:gd name="T28" fmla="*/ 60 w 493"/>
                    <a:gd name="T29" fmla="*/ 2208 h 4316"/>
                    <a:gd name="T30" fmla="*/ 92 w 493"/>
                    <a:gd name="T31" fmla="*/ 2100 h 4316"/>
                    <a:gd name="T32" fmla="*/ 240 w 493"/>
                    <a:gd name="T33" fmla="*/ 2084 h 4316"/>
                    <a:gd name="T34" fmla="*/ 384 w 493"/>
                    <a:gd name="T35" fmla="*/ 2084 h 4316"/>
                    <a:gd name="T36" fmla="*/ 428 w 493"/>
                    <a:gd name="T37" fmla="*/ 2128 h 4316"/>
                    <a:gd name="T38" fmla="*/ 424 w 493"/>
                    <a:gd name="T39" fmla="*/ 2236 h 4316"/>
                    <a:gd name="T40" fmla="*/ 420 w 493"/>
                    <a:gd name="T41" fmla="*/ 2344 h 4316"/>
                    <a:gd name="T42" fmla="*/ 408 w 493"/>
                    <a:gd name="T43" fmla="*/ 2496 h 4316"/>
                    <a:gd name="T44" fmla="*/ 395 w 493"/>
                    <a:gd name="T45" fmla="*/ 4313 h 4316"/>
                    <a:gd name="T46" fmla="*/ 476 w 493"/>
                    <a:gd name="T47" fmla="*/ 4310 h 4316"/>
                    <a:gd name="T48" fmla="*/ 459 w 493"/>
                    <a:gd name="T49" fmla="*/ 3614 h 4316"/>
                    <a:gd name="T50" fmla="*/ 468 w 493"/>
                    <a:gd name="T51" fmla="*/ 2472 h 4316"/>
                    <a:gd name="T52" fmla="*/ 493 w 493"/>
                    <a:gd name="T53" fmla="*/ 2165 h 4316"/>
                    <a:gd name="T54" fmla="*/ 468 w 493"/>
                    <a:gd name="T55" fmla="*/ 2048 h 4316"/>
                    <a:gd name="T56" fmla="*/ 487 w 493"/>
                    <a:gd name="T57" fmla="*/ 1982 h 4316"/>
                    <a:gd name="T58" fmla="*/ 487 w 493"/>
                    <a:gd name="T59" fmla="*/ 1800 h 4316"/>
                    <a:gd name="T60" fmla="*/ 456 w 493"/>
                    <a:gd name="T61" fmla="*/ 1024 h 4316"/>
                    <a:gd name="T62" fmla="*/ 468 w 493"/>
                    <a:gd name="T63" fmla="*/ 0 h 4316"/>
                    <a:gd name="T64" fmla="*/ 420 w 493"/>
                    <a:gd name="T65" fmla="*/ 0 h 4316"/>
                    <a:gd name="T66" fmla="*/ 412 w 493"/>
                    <a:gd name="T67" fmla="*/ 524 h 4316"/>
                    <a:gd name="T68" fmla="*/ 404 w 493"/>
                    <a:gd name="T69" fmla="*/ 920 h 4316"/>
                    <a:gd name="T70" fmla="*/ 420 w 493"/>
                    <a:gd name="T71" fmla="*/ 1592 h 4316"/>
                    <a:gd name="T72" fmla="*/ 436 w 493"/>
                    <a:gd name="T73" fmla="*/ 1956 h 4316"/>
                    <a:gd name="T74" fmla="*/ 400 w 493"/>
                    <a:gd name="T75" fmla="*/ 2024 h 4316"/>
                    <a:gd name="T76" fmla="*/ 244 w 493"/>
                    <a:gd name="T77" fmla="*/ 2004 h 4316"/>
                    <a:gd name="T78" fmla="*/ 96 w 493"/>
                    <a:gd name="T79" fmla="*/ 2016 h 4316"/>
                    <a:gd name="T80" fmla="*/ 54 w 493"/>
                    <a:gd name="T81" fmla="*/ 1845 h 4316"/>
                    <a:gd name="T82" fmla="*/ 88 w 493"/>
                    <a:gd name="T83" fmla="*/ 1356 h 4316"/>
                    <a:gd name="T84" fmla="*/ 92 w 493"/>
                    <a:gd name="T85" fmla="*/ 580 h 4316"/>
                    <a:gd name="T86" fmla="*/ 84 w 493"/>
                    <a:gd name="T87" fmla="*/ 0 h 4316"/>
                    <a:gd name="T88" fmla="*/ 40 w 493"/>
                    <a:gd name="T89" fmla="*/ 0 h 43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16">
                      <a:moveTo>
                        <a:pt x="40" y="0"/>
                      </a:moveTo>
                      <a:cubicBezTo>
                        <a:pt x="33" y="185"/>
                        <a:pt x="50" y="797"/>
                        <a:pt x="44" y="1104"/>
                      </a:cubicBezTo>
                      <a:cubicBezTo>
                        <a:pt x="38" y="1411"/>
                        <a:pt x="12" y="1699"/>
                        <a:pt x="6" y="1845"/>
                      </a:cubicBezTo>
                      <a:cubicBezTo>
                        <a:pt x="0" y="1991"/>
                        <a:pt x="4" y="1952"/>
                        <a:pt x="6" y="1982"/>
                      </a:cubicBezTo>
                      <a:cubicBezTo>
                        <a:pt x="8" y="2012"/>
                        <a:pt x="17" y="2010"/>
                        <a:pt x="20" y="2024"/>
                      </a:cubicBezTo>
                      <a:cubicBezTo>
                        <a:pt x="23" y="2038"/>
                        <a:pt x="26" y="2052"/>
                        <a:pt x="24" y="2068"/>
                      </a:cubicBezTo>
                      <a:cubicBezTo>
                        <a:pt x="22" y="2084"/>
                        <a:pt x="9" y="2095"/>
                        <a:pt x="6" y="2119"/>
                      </a:cubicBezTo>
                      <a:cubicBezTo>
                        <a:pt x="3" y="2143"/>
                        <a:pt x="2" y="2153"/>
                        <a:pt x="6" y="2210"/>
                      </a:cubicBezTo>
                      <a:cubicBezTo>
                        <a:pt x="10" y="2267"/>
                        <a:pt x="25" y="2325"/>
                        <a:pt x="28" y="2464"/>
                      </a:cubicBezTo>
                      <a:cubicBezTo>
                        <a:pt x="31" y="2603"/>
                        <a:pt x="24" y="2735"/>
                        <a:pt x="24" y="3044"/>
                      </a:cubicBezTo>
                      <a:cubicBezTo>
                        <a:pt x="24" y="3353"/>
                        <a:pt x="19" y="4105"/>
                        <a:pt x="28" y="4316"/>
                      </a:cubicBezTo>
                      <a:lnTo>
                        <a:pt x="80" y="4312"/>
                      </a:lnTo>
                      <a:cubicBezTo>
                        <a:pt x="90" y="4141"/>
                        <a:pt x="87" y="3604"/>
                        <a:pt x="88" y="3288"/>
                      </a:cubicBezTo>
                      <a:cubicBezTo>
                        <a:pt x="89" y="2972"/>
                        <a:pt x="89" y="2596"/>
                        <a:pt x="84" y="2416"/>
                      </a:cubicBezTo>
                      <a:cubicBezTo>
                        <a:pt x="92" y="2340"/>
                        <a:pt x="69" y="2262"/>
                        <a:pt x="60" y="2208"/>
                      </a:cubicBezTo>
                      <a:cubicBezTo>
                        <a:pt x="52" y="2148"/>
                        <a:pt x="48" y="2110"/>
                        <a:pt x="92" y="2100"/>
                      </a:cubicBezTo>
                      <a:cubicBezTo>
                        <a:pt x="134" y="2086"/>
                        <a:pt x="190" y="2081"/>
                        <a:pt x="240" y="2084"/>
                      </a:cubicBezTo>
                      <a:cubicBezTo>
                        <a:pt x="289" y="2081"/>
                        <a:pt x="353" y="2077"/>
                        <a:pt x="384" y="2084"/>
                      </a:cubicBezTo>
                      <a:cubicBezTo>
                        <a:pt x="415" y="2091"/>
                        <a:pt x="421" y="2103"/>
                        <a:pt x="428" y="2128"/>
                      </a:cubicBezTo>
                      <a:cubicBezTo>
                        <a:pt x="435" y="2153"/>
                        <a:pt x="425" y="2200"/>
                        <a:pt x="424" y="2236"/>
                      </a:cubicBezTo>
                      <a:cubicBezTo>
                        <a:pt x="423" y="2272"/>
                        <a:pt x="423" y="2301"/>
                        <a:pt x="420" y="2344"/>
                      </a:cubicBezTo>
                      <a:cubicBezTo>
                        <a:pt x="411" y="2391"/>
                        <a:pt x="412" y="2168"/>
                        <a:pt x="408" y="2496"/>
                      </a:cubicBezTo>
                      <a:cubicBezTo>
                        <a:pt x="404" y="2824"/>
                        <a:pt x="384" y="4011"/>
                        <a:pt x="395" y="4313"/>
                      </a:cubicBezTo>
                      <a:lnTo>
                        <a:pt x="476" y="4310"/>
                      </a:lnTo>
                      <a:cubicBezTo>
                        <a:pt x="486" y="4194"/>
                        <a:pt x="460" y="3920"/>
                        <a:pt x="459" y="3614"/>
                      </a:cubicBezTo>
                      <a:cubicBezTo>
                        <a:pt x="458" y="3308"/>
                        <a:pt x="462" y="2713"/>
                        <a:pt x="468" y="2472"/>
                      </a:cubicBezTo>
                      <a:cubicBezTo>
                        <a:pt x="464" y="2328"/>
                        <a:pt x="493" y="2218"/>
                        <a:pt x="493" y="2165"/>
                      </a:cubicBezTo>
                      <a:cubicBezTo>
                        <a:pt x="493" y="2111"/>
                        <a:pt x="480" y="2100"/>
                        <a:pt x="468" y="2048"/>
                      </a:cubicBezTo>
                      <a:cubicBezTo>
                        <a:pt x="490" y="2027"/>
                        <a:pt x="484" y="2023"/>
                        <a:pt x="487" y="1982"/>
                      </a:cubicBezTo>
                      <a:cubicBezTo>
                        <a:pt x="490" y="1941"/>
                        <a:pt x="492" y="1960"/>
                        <a:pt x="487" y="1800"/>
                      </a:cubicBezTo>
                      <a:cubicBezTo>
                        <a:pt x="482" y="1640"/>
                        <a:pt x="459" y="1324"/>
                        <a:pt x="456" y="1024"/>
                      </a:cubicBezTo>
                      <a:cubicBezTo>
                        <a:pt x="453" y="724"/>
                        <a:pt x="474" y="171"/>
                        <a:pt x="468" y="0"/>
                      </a:cubicBezTo>
                      <a:lnTo>
                        <a:pt x="420" y="0"/>
                      </a:lnTo>
                      <a:cubicBezTo>
                        <a:pt x="411" y="87"/>
                        <a:pt x="415" y="371"/>
                        <a:pt x="412" y="524"/>
                      </a:cubicBezTo>
                      <a:cubicBezTo>
                        <a:pt x="409" y="677"/>
                        <a:pt x="403" y="742"/>
                        <a:pt x="404" y="920"/>
                      </a:cubicBezTo>
                      <a:cubicBezTo>
                        <a:pt x="405" y="1098"/>
                        <a:pt x="415" y="1419"/>
                        <a:pt x="420" y="1592"/>
                      </a:cubicBezTo>
                      <a:cubicBezTo>
                        <a:pt x="425" y="1765"/>
                        <a:pt x="439" y="1884"/>
                        <a:pt x="436" y="1956"/>
                      </a:cubicBezTo>
                      <a:cubicBezTo>
                        <a:pt x="432" y="1980"/>
                        <a:pt x="441" y="2017"/>
                        <a:pt x="400" y="2024"/>
                      </a:cubicBezTo>
                      <a:cubicBezTo>
                        <a:pt x="373" y="2037"/>
                        <a:pt x="295" y="2005"/>
                        <a:pt x="244" y="2004"/>
                      </a:cubicBezTo>
                      <a:cubicBezTo>
                        <a:pt x="193" y="2003"/>
                        <a:pt x="128" y="2042"/>
                        <a:pt x="96" y="2016"/>
                      </a:cubicBezTo>
                      <a:cubicBezTo>
                        <a:pt x="64" y="1990"/>
                        <a:pt x="55" y="1955"/>
                        <a:pt x="54" y="1845"/>
                      </a:cubicBezTo>
                      <a:cubicBezTo>
                        <a:pt x="53" y="1735"/>
                        <a:pt x="82" y="1567"/>
                        <a:pt x="88" y="1356"/>
                      </a:cubicBezTo>
                      <a:cubicBezTo>
                        <a:pt x="94" y="1145"/>
                        <a:pt x="93" y="806"/>
                        <a:pt x="92" y="580"/>
                      </a:cubicBezTo>
                      <a:cubicBezTo>
                        <a:pt x="91" y="354"/>
                        <a:pt x="93" y="97"/>
                        <a:pt x="84" y="0"/>
                      </a:cubicBez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white">
                <a:xfrm>
                  <a:off x="686" y="2115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47" name="Group 23"/>
              <p:cNvGrpSpPr>
                <a:grpSpLocks/>
              </p:cNvGrpSpPr>
              <p:nvPr/>
            </p:nvGrpSpPr>
            <p:grpSpPr bwMode="auto">
              <a:xfrm flipV="1">
                <a:off x="2866" y="-3"/>
                <a:ext cx="396" cy="4318"/>
                <a:chOff x="2971" y="-3"/>
                <a:chExt cx="493" cy="4325"/>
              </a:xfrm>
            </p:grpSpPr>
            <p:sp>
              <p:nvSpPr>
                <p:cNvPr id="1048" name="Freeform 24"/>
                <p:cNvSpPr>
                  <a:spLocks/>
                </p:cNvSpPr>
                <p:nvPr/>
              </p:nvSpPr>
              <p:spPr bwMode="white">
                <a:xfrm>
                  <a:off x="2971" y="-3"/>
                  <a:ext cx="493" cy="4323"/>
                </a:xfrm>
                <a:custGeom>
                  <a:avLst/>
                  <a:gdLst>
                    <a:gd name="T0" fmla="*/ 40 w 493"/>
                    <a:gd name="T1" fmla="*/ 7 h 4323"/>
                    <a:gd name="T2" fmla="*/ 44 w 493"/>
                    <a:gd name="T3" fmla="*/ 1111 h 4323"/>
                    <a:gd name="T4" fmla="*/ 6 w 493"/>
                    <a:gd name="T5" fmla="*/ 1852 h 4323"/>
                    <a:gd name="T6" fmla="*/ 6 w 493"/>
                    <a:gd name="T7" fmla="*/ 1989 h 4323"/>
                    <a:gd name="T8" fmla="*/ 20 w 493"/>
                    <a:gd name="T9" fmla="*/ 2031 h 4323"/>
                    <a:gd name="T10" fmla="*/ 24 w 493"/>
                    <a:gd name="T11" fmla="*/ 2075 h 4323"/>
                    <a:gd name="T12" fmla="*/ 6 w 493"/>
                    <a:gd name="T13" fmla="*/ 2126 h 4323"/>
                    <a:gd name="T14" fmla="*/ 6 w 493"/>
                    <a:gd name="T15" fmla="*/ 2217 h 4323"/>
                    <a:gd name="T16" fmla="*/ 28 w 493"/>
                    <a:gd name="T17" fmla="*/ 2471 h 4323"/>
                    <a:gd name="T18" fmla="*/ 24 w 493"/>
                    <a:gd name="T19" fmla="*/ 3051 h 4323"/>
                    <a:gd name="T20" fmla="*/ 28 w 493"/>
                    <a:gd name="T21" fmla="*/ 4323 h 4323"/>
                    <a:gd name="T22" fmla="*/ 80 w 493"/>
                    <a:gd name="T23" fmla="*/ 4319 h 4323"/>
                    <a:gd name="T24" fmla="*/ 88 w 493"/>
                    <a:gd name="T25" fmla="*/ 3295 h 4323"/>
                    <a:gd name="T26" fmla="*/ 84 w 493"/>
                    <a:gd name="T27" fmla="*/ 2423 h 4323"/>
                    <a:gd name="T28" fmla="*/ 60 w 493"/>
                    <a:gd name="T29" fmla="*/ 2215 h 4323"/>
                    <a:gd name="T30" fmla="*/ 92 w 493"/>
                    <a:gd name="T31" fmla="*/ 2107 h 4323"/>
                    <a:gd name="T32" fmla="*/ 240 w 493"/>
                    <a:gd name="T33" fmla="*/ 2091 h 4323"/>
                    <a:gd name="T34" fmla="*/ 384 w 493"/>
                    <a:gd name="T35" fmla="*/ 2091 h 4323"/>
                    <a:gd name="T36" fmla="*/ 428 w 493"/>
                    <a:gd name="T37" fmla="*/ 2135 h 4323"/>
                    <a:gd name="T38" fmla="*/ 424 w 493"/>
                    <a:gd name="T39" fmla="*/ 2243 h 4323"/>
                    <a:gd name="T40" fmla="*/ 420 w 493"/>
                    <a:gd name="T41" fmla="*/ 2351 h 4323"/>
                    <a:gd name="T42" fmla="*/ 408 w 493"/>
                    <a:gd name="T43" fmla="*/ 2503 h 4323"/>
                    <a:gd name="T44" fmla="*/ 395 w 493"/>
                    <a:gd name="T45" fmla="*/ 4320 h 4323"/>
                    <a:gd name="T46" fmla="*/ 476 w 493"/>
                    <a:gd name="T47" fmla="*/ 4317 h 4323"/>
                    <a:gd name="T48" fmla="*/ 459 w 493"/>
                    <a:gd name="T49" fmla="*/ 3621 h 4323"/>
                    <a:gd name="T50" fmla="*/ 468 w 493"/>
                    <a:gd name="T51" fmla="*/ 2479 h 4323"/>
                    <a:gd name="T52" fmla="*/ 493 w 493"/>
                    <a:gd name="T53" fmla="*/ 2172 h 4323"/>
                    <a:gd name="T54" fmla="*/ 468 w 493"/>
                    <a:gd name="T55" fmla="*/ 2055 h 4323"/>
                    <a:gd name="T56" fmla="*/ 487 w 493"/>
                    <a:gd name="T57" fmla="*/ 1989 h 4323"/>
                    <a:gd name="T58" fmla="*/ 487 w 493"/>
                    <a:gd name="T59" fmla="*/ 1807 h 4323"/>
                    <a:gd name="T60" fmla="*/ 456 w 493"/>
                    <a:gd name="T61" fmla="*/ 1031 h 4323"/>
                    <a:gd name="T62" fmla="*/ 472 w 493"/>
                    <a:gd name="T63" fmla="*/ 0 h 4323"/>
                    <a:gd name="T64" fmla="*/ 416 w 493"/>
                    <a:gd name="T65" fmla="*/ 3 h 4323"/>
                    <a:gd name="T66" fmla="*/ 412 w 493"/>
                    <a:gd name="T67" fmla="*/ 531 h 4323"/>
                    <a:gd name="T68" fmla="*/ 404 w 493"/>
                    <a:gd name="T69" fmla="*/ 927 h 4323"/>
                    <a:gd name="T70" fmla="*/ 420 w 493"/>
                    <a:gd name="T71" fmla="*/ 1599 h 4323"/>
                    <a:gd name="T72" fmla="*/ 436 w 493"/>
                    <a:gd name="T73" fmla="*/ 1963 h 4323"/>
                    <a:gd name="T74" fmla="*/ 400 w 493"/>
                    <a:gd name="T75" fmla="*/ 2031 h 4323"/>
                    <a:gd name="T76" fmla="*/ 244 w 493"/>
                    <a:gd name="T77" fmla="*/ 2011 h 4323"/>
                    <a:gd name="T78" fmla="*/ 96 w 493"/>
                    <a:gd name="T79" fmla="*/ 2023 h 4323"/>
                    <a:gd name="T80" fmla="*/ 54 w 493"/>
                    <a:gd name="T81" fmla="*/ 1852 h 4323"/>
                    <a:gd name="T82" fmla="*/ 88 w 493"/>
                    <a:gd name="T83" fmla="*/ 1363 h 4323"/>
                    <a:gd name="T84" fmla="*/ 92 w 493"/>
                    <a:gd name="T85" fmla="*/ 587 h 4323"/>
                    <a:gd name="T86" fmla="*/ 88 w 493"/>
                    <a:gd name="T87" fmla="*/ 3 h 4323"/>
                    <a:gd name="T88" fmla="*/ 40 w 493"/>
                    <a:gd name="T89" fmla="*/ 7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3" h="4323">
                      <a:moveTo>
                        <a:pt x="40" y="7"/>
                      </a:moveTo>
                      <a:cubicBezTo>
                        <a:pt x="33" y="192"/>
                        <a:pt x="50" y="804"/>
                        <a:pt x="44" y="1111"/>
                      </a:cubicBezTo>
                      <a:cubicBezTo>
                        <a:pt x="38" y="1418"/>
                        <a:pt x="12" y="1706"/>
                        <a:pt x="6" y="1852"/>
                      </a:cubicBezTo>
                      <a:cubicBezTo>
                        <a:pt x="0" y="1998"/>
                        <a:pt x="4" y="1959"/>
                        <a:pt x="6" y="1989"/>
                      </a:cubicBezTo>
                      <a:cubicBezTo>
                        <a:pt x="8" y="2019"/>
                        <a:pt x="17" y="2017"/>
                        <a:pt x="20" y="2031"/>
                      </a:cubicBezTo>
                      <a:cubicBezTo>
                        <a:pt x="23" y="2045"/>
                        <a:pt x="26" y="2059"/>
                        <a:pt x="24" y="2075"/>
                      </a:cubicBezTo>
                      <a:cubicBezTo>
                        <a:pt x="22" y="2091"/>
                        <a:pt x="9" y="2102"/>
                        <a:pt x="6" y="2126"/>
                      </a:cubicBezTo>
                      <a:cubicBezTo>
                        <a:pt x="3" y="2150"/>
                        <a:pt x="2" y="2160"/>
                        <a:pt x="6" y="2217"/>
                      </a:cubicBezTo>
                      <a:cubicBezTo>
                        <a:pt x="10" y="2274"/>
                        <a:pt x="25" y="2332"/>
                        <a:pt x="28" y="2471"/>
                      </a:cubicBezTo>
                      <a:cubicBezTo>
                        <a:pt x="31" y="2610"/>
                        <a:pt x="24" y="2742"/>
                        <a:pt x="24" y="3051"/>
                      </a:cubicBezTo>
                      <a:cubicBezTo>
                        <a:pt x="24" y="3360"/>
                        <a:pt x="19" y="4112"/>
                        <a:pt x="28" y="4323"/>
                      </a:cubicBezTo>
                      <a:lnTo>
                        <a:pt x="80" y="4319"/>
                      </a:lnTo>
                      <a:cubicBezTo>
                        <a:pt x="90" y="4148"/>
                        <a:pt x="87" y="3611"/>
                        <a:pt x="88" y="3295"/>
                      </a:cubicBezTo>
                      <a:cubicBezTo>
                        <a:pt x="89" y="2979"/>
                        <a:pt x="89" y="2603"/>
                        <a:pt x="84" y="2423"/>
                      </a:cubicBezTo>
                      <a:cubicBezTo>
                        <a:pt x="92" y="2347"/>
                        <a:pt x="69" y="2269"/>
                        <a:pt x="60" y="2215"/>
                      </a:cubicBezTo>
                      <a:cubicBezTo>
                        <a:pt x="52" y="2155"/>
                        <a:pt x="48" y="2117"/>
                        <a:pt x="92" y="2107"/>
                      </a:cubicBezTo>
                      <a:cubicBezTo>
                        <a:pt x="134" y="2093"/>
                        <a:pt x="190" y="2088"/>
                        <a:pt x="240" y="2091"/>
                      </a:cubicBezTo>
                      <a:cubicBezTo>
                        <a:pt x="289" y="2088"/>
                        <a:pt x="353" y="2084"/>
                        <a:pt x="384" y="2091"/>
                      </a:cubicBezTo>
                      <a:cubicBezTo>
                        <a:pt x="415" y="2098"/>
                        <a:pt x="421" y="2110"/>
                        <a:pt x="428" y="2135"/>
                      </a:cubicBezTo>
                      <a:cubicBezTo>
                        <a:pt x="435" y="2160"/>
                        <a:pt x="425" y="2207"/>
                        <a:pt x="424" y="2243"/>
                      </a:cubicBezTo>
                      <a:cubicBezTo>
                        <a:pt x="423" y="2279"/>
                        <a:pt x="423" y="2308"/>
                        <a:pt x="420" y="2351"/>
                      </a:cubicBezTo>
                      <a:cubicBezTo>
                        <a:pt x="411" y="2398"/>
                        <a:pt x="412" y="2175"/>
                        <a:pt x="408" y="2503"/>
                      </a:cubicBezTo>
                      <a:cubicBezTo>
                        <a:pt x="404" y="2831"/>
                        <a:pt x="384" y="4018"/>
                        <a:pt x="395" y="4320"/>
                      </a:cubicBezTo>
                      <a:lnTo>
                        <a:pt x="476" y="4317"/>
                      </a:lnTo>
                      <a:cubicBezTo>
                        <a:pt x="486" y="4201"/>
                        <a:pt x="460" y="3927"/>
                        <a:pt x="459" y="3621"/>
                      </a:cubicBezTo>
                      <a:cubicBezTo>
                        <a:pt x="458" y="3315"/>
                        <a:pt x="462" y="2720"/>
                        <a:pt x="468" y="2479"/>
                      </a:cubicBezTo>
                      <a:cubicBezTo>
                        <a:pt x="464" y="2335"/>
                        <a:pt x="493" y="2225"/>
                        <a:pt x="493" y="2172"/>
                      </a:cubicBezTo>
                      <a:cubicBezTo>
                        <a:pt x="493" y="2118"/>
                        <a:pt x="480" y="2107"/>
                        <a:pt x="468" y="2055"/>
                      </a:cubicBezTo>
                      <a:cubicBezTo>
                        <a:pt x="490" y="2034"/>
                        <a:pt x="484" y="2030"/>
                        <a:pt x="487" y="1989"/>
                      </a:cubicBezTo>
                      <a:cubicBezTo>
                        <a:pt x="490" y="1948"/>
                        <a:pt x="492" y="1967"/>
                        <a:pt x="487" y="1807"/>
                      </a:cubicBezTo>
                      <a:cubicBezTo>
                        <a:pt x="482" y="1647"/>
                        <a:pt x="458" y="1332"/>
                        <a:pt x="456" y="1031"/>
                      </a:cubicBezTo>
                      <a:cubicBezTo>
                        <a:pt x="454" y="730"/>
                        <a:pt x="479" y="171"/>
                        <a:pt x="472" y="0"/>
                      </a:cubicBezTo>
                      <a:lnTo>
                        <a:pt x="416" y="3"/>
                      </a:lnTo>
                      <a:cubicBezTo>
                        <a:pt x="406" y="91"/>
                        <a:pt x="414" y="377"/>
                        <a:pt x="412" y="531"/>
                      </a:cubicBezTo>
                      <a:cubicBezTo>
                        <a:pt x="410" y="685"/>
                        <a:pt x="403" y="749"/>
                        <a:pt x="404" y="927"/>
                      </a:cubicBezTo>
                      <a:cubicBezTo>
                        <a:pt x="405" y="1105"/>
                        <a:pt x="415" y="1426"/>
                        <a:pt x="420" y="1599"/>
                      </a:cubicBezTo>
                      <a:cubicBezTo>
                        <a:pt x="425" y="1772"/>
                        <a:pt x="439" y="1891"/>
                        <a:pt x="436" y="1963"/>
                      </a:cubicBezTo>
                      <a:cubicBezTo>
                        <a:pt x="432" y="1987"/>
                        <a:pt x="441" y="2024"/>
                        <a:pt x="400" y="2031"/>
                      </a:cubicBezTo>
                      <a:cubicBezTo>
                        <a:pt x="373" y="2044"/>
                        <a:pt x="295" y="2012"/>
                        <a:pt x="244" y="2011"/>
                      </a:cubicBezTo>
                      <a:cubicBezTo>
                        <a:pt x="193" y="2010"/>
                        <a:pt x="128" y="2049"/>
                        <a:pt x="96" y="2023"/>
                      </a:cubicBezTo>
                      <a:cubicBezTo>
                        <a:pt x="64" y="1997"/>
                        <a:pt x="55" y="1962"/>
                        <a:pt x="54" y="1852"/>
                      </a:cubicBezTo>
                      <a:cubicBezTo>
                        <a:pt x="53" y="1742"/>
                        <a:pt x="82" y="1574"/>
                        <a:pt x="88" y="1363"/>
                      </a:cubicBezTo>
                      <a:cubicBezTo>
                        <a:pt x="94" y="1152"/>
                        <a:pt x="92" y="814"/>
                        <a:pt x="92" y="587"/>
                      </a:cubicBezTo>
                      <a:cubicBezTo>
                        <a:pt x="92" y="360"/>
                        <a:pt x="97" y="100"/>
                        <a:pt x="88" y="3"/>
                      </a:cubicBezTo>
                      <a:lnTo>
                        <a:pt x="40" y="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white">
                <a:xfrm>
                  <a:off x="3228" y="2119"/>
                  <a:ext cx="110" cy="2203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50" name="Freeform 26"/>
              <p:cNvSpPr>
                <a:spLocks/>
              </p:cNvSpPr>
              <p:nvPr/>
            </p:nvSpPr>
            <p:spPr bwMode="white">
              <a:xfrm rot="2199825" flipH="1">
                <a:off x="2185" y="2464"/>
                <a:ext cx="479" cy="950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white">
              <a:xfrm rot="21428822" flipH="1">
                <a:off x="2294" y="2929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white">
              <a:xfrm>
                <a:off x="3188" y="2454"/>
                <a:ext cx="978" cy="332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white">
              <a:xfrm rot="-744944">
                <a:off x="3295" y="2728"/>
                <a:ext cx="706" cy="1014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white">
              <a:xfrm>
                <a:off x="2993" y="2966"/>
                <a:ext cx="474" cy="1164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55" name="Group 31"/>
              <p:cNvGrpSpPr>
                <a:grpSpLocks/>
              </p:cNvGrpSpPr>
              <p:nvPr/>
            </p:nvGrpSpPr>
            <p:grpSpPr bwMode="auto">
              <a:xfrm>
                <a:off x="2162" y="0"/>
                <a:ext cx="1981" cy="1676"/>
                <a:chOff x="2305" y="2222"/>
                <a:chExt cx="1981" cy="1676"/>
              </a:xfrm>
            </p:grpSpPr>
            <p:sp>
              <p:nvSpPr>
                <p:cNvPr id="1056" name="Freeform 32"/>
                <p:cNvSpPr>
                  <a:spLocks/>
                </p:cNvSpPr>
                <p:nvPr/>
              </p:nvSpPr>
              <p:spPr bwMode="white">
                <a:xfrm rot="2199825" flipH="1">
                  <a:off x="2305" y="2232"/>
                  <a:ext cx="479" cy="950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7" name="Freeform 33"/>
                <p:cNvSpPr>
                  <a:spLocks/>
                </p:cNvSpPr>
                <p:nvPr/>
              </p:nvSpPr>
              <p:spPr bwMode="white">
                <a:xfrm rot="21428822" flipH="1">
                  <a:off x="2414" y="269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8" name="Freeform 34"/>
                <p:cNvSpPr>
                  <a:spLocks/>
                </p:cNvSpPr>
                <p:nvPr/>
              </p:nvSpPr>
              <p:spPr bwMode="white">
                <a:xfrm>
                  <a:off x="3308" y="2222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59" name="Freeform 35"/>
                <p:cNvSpPr>
                  <a:spLocks/>
                </p:cNvSpPr>
                <p:nvPr/>
              </p:nvSpPr>
              <p:spPr bwMode="white">
                <a:xfrm rot="-744944">
                  <a:off x="3415" y="249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0" name="Freeform 36"/>
                <p:cNvSpPr>
                  <a:spLocks/>
                </p:cNvSpPr>
                <p:nvPr/>
              </p:nvSpPr>
              <p:spPr bwMode="white">
                <a:xfrm>
                  <a:off x="3113" y="273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1" name="Group 37"/>
              <p:cNvGrpSpPr>
                <a:grpSpLocks/>
              </p:cNvGrpSpPr>
              <p:nvPr/>
            </p:nvGrpSpPr>
            <p:grpSpPr bwMode="auto">
              <a:xfrm>
                <a:off x="196" y="1100"/>
                <a:ext cx="2234" cy="1706"/>
                <a:chOff x="196" y="1100"/>
                <a:chExt cx="2234" cy="1706"/>
              </a:xfrm>
            </p:grpSpPr>
            <p:sp>
              <p:nvSpPr>
                <p:cNvPr id="1062" name="Freeform 3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67" name="Group 43"/>
              <p:cNvGrpSpPr>
                <a:grpSpLocks/>
              </p:cNvGrpSpPr>
              <p:nvPr/>
            </p:nvGrpSpPr>
            <p:grpSpPr bwMode="auto">
              <a:xfrm>
                <a:off x="4660" y="0"/>
                <a:ext cx="385" cy="4308"/>
                <a:chOff x="4660" y="0"/>
                <a:chExt cx="385" cy="4308"/>
              </a:xfrm>
            </p:grpSpPr>
            <p:sp>
              <p:nvSpPr>
                <p:cNvPr id="1068" name="Freeform 44"/>
                <p:cNvSpPr>
                  <a:spLocks/>
                </p:cNvSpPr>
                <p:nvPr/>
              </p:nvSpPr>
              <p:spPr bwMode="white">
                <a:xfrm>
                  <a:off x="4676" y="0"/>
                  <a:ext cx="369" cy="2611"/>
                </a:xfrm>
                <a:custGeom>
                  <a:avLst/>
                  <a:gdLst>
                    <a:gd name="T0" fmla="*/ 22 w 369"/>
                    <a:gd name="T1" fmla="*/ 0 h 2611"/>
                    <a:gd name="T2" fmla="*/ 14 w 369"/>
                    <a:gd name="T3" fmla="*/ 1622 h 2611"/>
                    <a:gd name="T4" fmla="*/ 6 w 369"/>
                    <a:gd name="T5" fmla="*/ 2547 h 2611"/>
                    <a:gd name="T6" fmla="*/ 38 w 369"/>
                    <a:gd name="T7" fmla="*/ 2604 h 2611"/>
                    <a:gd name="T8" fmla="*/ 184 w 369"/>
                    <a:gd name="T9" fmla="*/ 2588 h 2611"/>
                    <a:gd name="T10" fmla="*/ 339 w 369"/>
                    <a:gd name="T11" fmla="*/ 2596 h 2611"/>
                    <a:gd name="T12" fmla="*/ 363 w 369"/>
                    <a:gd name="T13" fmla="*/ 2531 h 2611"/>
                    <a:gd name="T14" fmla="*/ 339 w 369"/>
                    <a:gd name="T15" fmla="*/ 1679 h 2611"/>
                    <a:gd name="T16" fmla="*/ 339 w 369"/>
                    <a:gd name="T17" fmla="*/ 0 h 2611"/>
                    <a:gd name="T18" fmla="*/ 22 w 369"/>
                    <a:gd name="T19" fmla="*/ 0 h 26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9" h="2611">
                      <a:moveTo>
                        <a:pt x="22" y="0"/>
                      </a:moveTo>
                      <a:lnTo>
                        <a:pt x="14" y="1622"/>
                      </a:lnTo>
                      <a:cubicBezTo>
                        <a:pt x="14" y="1622"/>
                        <a:pt x="10" y="2084"/>
                        <a:pt x="6" y="2547"/>
                      </a:cubicBezTo>
                      <a:cubicBezTo>
                        <a:pt x="0" y="2588"/>
                        <a:pt x="8" y="2597"/>
                        <a:pt x="38" y="2604"/>
                      </a:cubicBezTo>
                      <a:cubicBezTo>
                        <a:pt x="68" y="2611"/>
                        <a:pt x="134" y="2589"/>
                        <a:pt x="184" y="2588"/>
                      </a:cubicBezTo>
                      <a:cubicBezTo>
                        <a:pt x="234" y="2587"/>
                        <a:pt x="309" y="2605"/>
                        <a:pt x="339" y="2596"/>
                      </a:cubicBezTo>
                      <a:cubicBezTo>
                        <a:pt x="369" y="2587"/>
                        <a:pt x="366" y="2567"/>
                        <a:pt x="363" y="2531"/>
                      </a:cubicBezTo>
                      <a:cubicBezTo>
                        <a:pt x="363" y="2378"/>
                        <a:pt x="343" y="2101"/>
                        <a:pt x="339" y="1679"/>
                      </a:cubicBezTo>
                      <a:lnTo>
                        <a:pt x="339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/>
              </p:nvSpPr>
              <p:spPr bwMode="white">
                <a:xfrm>
                  <a:off x="4767" y="2173"/>
                  <a:ext cx="251" cy="390"/>
                </a:xfrm>
                <a:custGeom>
                  <a:avLst/>
                  <a:gdLst>
                    <a:gd name="T0" fmla="*/ 32 w 251"/>
                    <a:gd name="T1" fmla="*/ 379 h 390"/>
                    <a:gd name="T2" fmla="*/ 77 w 251"/>
                    <a:gd name="T3" fmla="*/ 364 h 390"/>
                    <a:gd name="T4" fmla="*/ 152 w 251"/>
                    <a:gd name="T5" fmla="*/ 370 h 390"/>
                    <a:gd name="T6" fmla="*/ 209 w 251"/>
                    <a:gd name="T7" fmla="*/ 388 h 390"/>
                    <a:gd name="T8" fmla="*/ 242 w 251"/>
                    <a:gd name="T9" fmla="*/ 379 h 390"/>
                    <a:gd name="T10" fmla="*/ 248 w 251"/>
                    <a:gd name="T11" fmla="*/ 328 h 390"/>
                    <a:gd name="T12" fmla="*/ 227 w 251"/>
                    <a:gd name="T13" fmla="*/ 175 h 390"/>
                    <a:gd name="T14" fmla="*/ 194 w 251"/>
                    <a:gd name="T15" fmla="*/ 130 h 390"/>
                    <a:gd name="T16" fmla="*/ 179 w 251"/>
                    <a:gd name="T17" fmla="*/ 295 h 390"/>
                    <a:gd name="T18" fmla="*/ 152 w 251"/>
                    <a:gd name="T19" fmla="*/ 307 h 390"/>
                    <a:gd name="T20" fmla="*/ 134 w 251"/>
                    <a:gd name="T21" fmla="*/ 163 h 390"/>
                    <a:gd name="T22" fmla="*/ 65 w 251"/>
                    <a:gd name="T23" fmla="*/ 13 h 390"/>
                    <a:gd name="T24" fmla="*/ 29 w 251"/>
                    <a:gd name="T25" fmla="*/ 85 h 390"/>
                    <a:gd name="T26" fmla="*/ 26 w 251"/>
                    <a:gd name="T27" fmla="*/ 271 h 390"/>
                    <a:gd name="T28" fmla="*/ 2 w 251"/>
                    <a:gd name="T29" fmla="*/ 337 h 390"/>
                    <a:gd name="T30" fmla="*/ 11 w 251"/>
                    <a:gd name="T31" fmla="*/ 379 h 390"/>
                    <a:gd name="T32" fmla="*/ 32 w 251"/>
                    <a:gd name="T33" fmla="*/ 37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51" h="390">
                      <a:moveTo>
                        <a:pt x="32" y="379"/>
                      </a:moveTo>
                      <a:cubicBezTo>
                        <a:pt x="43" y="377"/>
                        <a:pt x="57" y="366"/>
                        <a:pt x="77" y="364"/>
                      </a:cubicBezTo>
                      <a:cubicBezTo>
                        <a:pt x="97" y="362"/>
                        <a:pt x="130" y="366"/>
                        <a:pt x="152" y="370"/>
                      </a:cubicBezTo>
                      <a:cubicBezTo>
                        <a:pt x="174" y="374"/>
                        <a:pt x="194" y="386"/>
                        <a:pt x="209" y="388"/>
                      </a:cubicBezTo>
                      <a:cubicBezTo>
                        <a:pt x="224" y="390"/>
                        <a:pt x="235" y="389"/>
                        <a:pt x="242" y="379"/>
                      </a:cubicBezTo>
                      <a:cubicBezTo>
                        <a:pt x="249" y="369"/>
                        <a:pt x="251" y="362"/>
                        <a:pt x="248" y="328"/>
                      </a:cubicBezTo>
                      <a:cubicBezTo>
                        <a:pt x="245" y="294"/>
                        <a:pt x="236" y="208"/>
                        <a:pt x="227" y="175"/>
                      </a:cubicBezTo>
                      <a:cubicBezTo>
                        <a:pt x="218" y="142"/>
                        <a:pt x="202" y="110"/>
                        <a:pt x="194" y="130"/>
                      </a:cubicBezTo>
                      <a:cubicBezTo>
                        <a:pt x="186" y="150"/>
                        <a:pt x="186" y="266"/>
                        <a:pt x="179" y="295"/>
                      </a:cubicBezTo>
                      <a:cubicBezTo>
                        <a:pt x="172" y="324"/>
                        <a:pt x="159" y="329"/>
                        <a:pt x="152" y="307"/>
                      </a:cubicBezTo>
                      <a:cubicBezTo>
                        <a:pt x="145" y="285"/>
                        <a:pt x="149" y="212"/>
                        <a:pt x="134" y="163"/>
                      </a:cubicBezTo>
                      <a:cubicBezTo>
                        <a:pt x="119" y="114"/>
                        <a:pt x="82" y="26"/>
                        <a:pt x="65" y="13"/>
                      </a:cubicBezTo>
                      <a:cubicBezTo>
                        <a:pt x="48" y="0"/>
                        <a:pt x="35" y="42"/>
                        <a:pt x="29" y="85"/>
                      </a:cubicBezTo>
                      <a:cubicBezTo>
                        <a:pt x="23" y="128"/>
                        <a:pt x="30" y="229"/>
                        <a:pt x="26" y="271"/>
                      </a:cubicBezTo>
                      <a:cubicBezTo>
                        <a:pt x="22" y="313"/>
                        <a:pt x="4" y="319"/>
                        <a:pt x="2" y="337"/>
                      </a:cubicBezTo>
                      <a:cubicBezTo>
                        <a:pt x="0" y="355"/>
                        <a:pt x="5" y="373"/>
                        <a:pt x="11" y="379"/>
                      </a:cubicBezTo>
                      <a:cubicBezTo>
                        <a:pt x="17" y="385"/>
                        <a:pt x="21" y="381"/>
                        <a:pt x="32" y="3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white">
                <a:xfrm>
                  <a:off x="4660" y="2594"/>
                  <a:ext cx="378" cy="1714"/>
                </a:xfrm>
                <a:custGeom>
                  <a:avLst/>
                  <a:gdLst>
                    <a:gd name="T0" fmla="*/ 0 w 378"/>
                    <a:gd name="T1" fmla="*/ 1714 h 1714"/>
                    <a:gd name="T2" fmla="*/ 15 w 378"/>
                    <a:gd name="T3" fmla="*/ 420 h 1714"/>
                    <a:gd name="T4" fmla="*/ 19 w 378"/>
                    <a:gd name="T5" fmla="*/ 63 h 1714"/>
                    <a:gd name="T6" fmla="*/ 79 w 378"/>
                    <a:gd name="T7" fmla="*/ 39 h 1714"/>
                    <a:gd name="T8" fmla="*/ 202 w 378"/>
                    <a:gd name="T9" fmla="*/ 18 h 1714"/>
                    <a:gd name="T10" fmla="*/ 351 w 378"/>
                    <a:gd name="T11" fmla="*/ 23 h 1714"/>
                    <a:gd name="T12" fmla="*/ 366 w 378"/>
                    <a:gd name="T13" fmla="*/ 120 h 1714"/>
                    <a:gd name="T14" fmla="*/ 359 w 378"/>
                    <a:gd name="T15" fmla="*/ 741 h 1714"/>
                    <a:gd name="T16" fmla="*/ 351 w 378"/>
                    <a:gd name="T17" fmla="*/ 1714 h 1714"/>
                    <a:gd name="T18" fmla="*/ 0 w 378"/>
                    <a:gd name="T19" fmla="*/ 1714 h 17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8" h="1714">
                      <a:moveTo>
                        <a:pt x="0" y="1714"/>
                      </a:moveTo>
                      <a:cubicBezTo>
                        <a:pt x="15" y="1400"/>
                        <a:pt x="10" y="693"/>
                        <a:pt x="15" y="420"/>
                      </a:cubicBezTo>
                      <a:cubicBezTo>
                        <a:pt x="18" y="145"/>
                        <a:pt x="8" y="126"/>
                        <a:pt x="19" y="63"/>
                      </a:cubicBezTo>
                      <a:cubicBezTo>
                        <a:pt x="30" y="0"/>
                        <a:pt x="49" y="46"/>
                        <a:pt x="79" y="39"/>
                      </a:cubicBezTo>
                      <a:cubicBezTo>
                        <a:pt x="109" y="32"/>
                        <a:pt x="157" y="21"/>
                        <a:pt x="202" y="18"/>
                      </a:cubicBezTo>
                      <a:cubicBezTo>
                        <a:pt x="268" y="33"/>
                        <a:pt x="324" y="6"/>
                        <a:pt x="351" y="23"/>
                      </a:cubicBezTo>
                      <a:cubicBezTo>
                        <a:pt x="378" y="40"/>
                        <a:pt x="370" y="51"/>
                        <a:pt x="366" y="120"/>
                      </a:cubicBezTo>
                      <a:cubicBezTo>
                        <a:pt x="367" y="240"/>
                        <a:pt x="362" y="475"/>
                        <a:pt x="359" y="741"/>
                      </a:cubicBezTo>
                      <a:cubicBezTo>
                        <a:pt x="356" y="1007"/>
                        <a:pt x="351" y="1430"/>
                        <a:pt x="351" y="1714"/>
                      </a:cubicBezTo>
                      <a:cubicBezTo>
                        <a:pt x="351" y="1714"/>
                        <a:pt x="0" y="1714"/>
                        <a:pt x="0" y="171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/>
              </p:nvSpPr>
              <p:spPr bwMode="white">
                <a:xfrm>
                  <a:off x="4785" y="2643"/>
                  <a:ext cx="146" cy="154"/>
                </a:xfrm>
                <a:custGeom>
                  <a:avLst/>
                  <a:gdLst>
                    <a:gd name="T0" fmla="*/ 14 w 146"/>
                    <a:gd name="T1" fmla="*/ 11 h 154"/>
                    <a:gd name="T2" fmla="*/ 92 w 146"/>
                    <a:gd name="T3" fmla="*/ 2 h 154"/>
                    <a:gd name="T4" fmla="*/ 140 w 146"/>
                    <a:gd name="T5" fmla="*/ 14 h 154"/>
                    <a:gd name="T6" fmla="*/ 128 w 146"/>
                    <a:gd name="T7" fmla="*/ 89 h 154"/>
                    <a:gd name="T8" fmla="*/ 116 w 146"/>
                    <a:gd name="T9" fmla="*/ 146 h 154"/>
                    <a:gd name="T10" fmla="*/ 74 w 146"/>
                    <a:gd name="T11" fmla="*/ 134 h 154"/>
                    <a:gd name="T12" fmla="*/ 32 w 146"/>
                    <a:gd name="T13" fmla="*/ 128 h 154"/>
                    <a:gd name="T14" fmla="*/ 5 w 146"/>
                    <a:gd name="T15" fmla="*/ 56 h 154"/>
                    <a:gd name="T16" fmla="*/ 14 w 146"/>
                    <a:gd name="T17" fmla="*/ 11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6" h="154">
                      <a:moveTo>
                        <a:pt x="14" y="11"/>
                      </a:moveTo>
                      <a:cubicBezTo>
                        <a:pt x="28" y="2"/>
                        <a:pt x="71" y="2"/>
                        <a:pt x="92" y="2"/>
                      </a:cubicBezTo>
                      <a:cubicBezTo>
                        <a:pt x="113" y="2"/>
                        <a:pt x="134" y="0"/>
                        <a:pt x="140" y="14"/>
                      </a:cubicBezTo>
                      <a:cubicBezTo>
                        <a:pt x="146" y="28"/>
                        <a:pt x="132" y="67"/>
                        <a:pt x="128" y="89"/>
                      </a:cubicBezTo>
                      <a:cubicBezTo>
                        <a:pt x="124" y="111"/>
                        <a:pt x="125" y="138"/>
                        <a:pt x="116" y="146"/>
                      </a:cubicBezTo>
                      <a:cubicBezTo>
                        <a:pt x="107" y="154"/>
                        <a:pt x="88" y="137"/>
                        <a:pt x="74" y="134"/>
                      </a:cubicBezTo>
                      <a:cubicBezTo>
                        <a:pt x="60" y="131"/>
                        <a:pt x="44" y="141"/>
                        <a:pt x="32" y="128"/>
                      </a:cubicBezTo>
                      <a:cubicBezTo>
                        <a:pt x="20" y="115"/>
                        <a:pt x="8" y="75"/>
                        <a:pt x="5" y="56"/>
                      </a:cubicBezTo>
                      <a:cubicBezTo>
                        <a:pt x="2" y="37"/>
                        <a:pt x="0" y="20"/>
                        <a:pt x="14" y="11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2" name="Group 48"/>
              <p:cNvGrpSpPr>
                <a:grpSpLocks/>
              </p:cNvGrpSpPr>
              <p:nvPr/>
            </p:nvGrpSpPr>
            <p:grpSpPr bwMode="auto">
              <a:xfrm>
                <a:off x="3500" y="0"/>
                <a:ext cx="494" cy="4313"/>
                <a:chOff x="3792" y="-7"/>
                <a:chExt cx="494" cy="4328"/>
              </a:xfrm>
            </p:grpSpPr>
            <p:sp>
              <p:nvSpPr>
                <p:cNvPr id="1073" name="Freeform 49"/>
                <p:cNvSpPr>
                  <a:spLocks/>
                </p:cNvSpPr>
                <p:nvPr/>
              </p:nvSpPr>
              <p:spPr bwMode="white">
                <a:xfrm>
                  <a:off x="3792" y="0"/>
                  <a:ext cx="416" cy="4321"/>
                </a:xfrm>
                <a:custGeom>
                  <a:avLst/>
                  <a:gdLst>
                    <a:gd name="T0" fmla="*/ 12 w 416"/>
                    <a:gd name="T1" fmla="*/ 0 h 4321"/>
                    <a:gd name="T2" fmla="*/ 18 w 416"/>
                    <a:gd name="T3" fmla="*/ 406 h 4321"/>
                    <a:gd name="T4" fmla="*/ 3 w 416"/>
                    <a:gd name="T5" fmla="*/ 662 h 4321"/>
                    <a:gd name="T6" fmla="*/ 8 w 416"/>
                    <a:gd name="T7" fmla="*/ 713 h 4321"/>
                    <a:gd name="T8" fmla="*/ 24 w 416"/>
                    <a:gd name="T9" fmla="*/ 740 h 4321"/>
                    <a:gd name="T10" fmla="*/ 42 w 416"/>
                    <a:gd name="T11" fmla="*/ 758 h 4321"/>
                    <a:gd name="T12" fmla="*/ 36 w 416"/>
                    <a:gd name="T13" fmla="*/ 803 h 4321"/>
                    <a:gd name="T14" fmla="*/ 12 w 416"/>
                    <a:gd name="T15" fmla="*/ 824 h 4321"/>
                    <a:gd name="T16" fmla="*/ 0 w 416"/>
                    <a:gd name="T17" fmla="*/ 878 h 4321"/>
                    <a:gd name="T18" fmla="*/ 9 w 416"/>
                    <a:gd name="T19" fmla="*/ 2903 h 4321"/>
                    <a:gd name="T20" fmla="*/ 9 w 416"/>
                    <a:gd name="T21" fmla="*/ 3276 h 4321"/>
                    <a:gd name="T22" fmla="*/ 16 w 416"/>
                    <a:gd name="T23" fmla="*/ 3330 h 4321"/>
                    <a:gd name="T24" fmla="*/ 42 w 416"/>
                    <a:gd name="T25" fmla="*/ 3354 h 4321"/>
                    <a:gd name="T26" fmla="*/ 51 w 416"/>
                    <a:gd name="T27" fmla="*/ 3390 h 4321"/>
                    <a:gd name="T28" fmla="*/ 39 w 416"/>
                    <a:gd name="T29" fmla="*/ 3427 h 4321"/>
                    <a:gd name="T30" fmla="*/ 24 w 416"/>
                    <a:gd name="T31" fmla="*/ 3466 h 4321"/>
                    <a:gd name="T32" fmla="*/ 31 w 416"/>
                    <a:gd name="T33" fmla="*/ 4321 h 4321"/>
                    <a:gd name="T34" fmla="*/ 102 w 416"/>
                    <a:gd name="T35" fmla="*/ 4317 h 4321"/>
                    <a:gd name="T36" fmla="*/ 93 w 416"/>
                    <a:gd name="T37" fmla="*/ 3529 h 4321"/>
                    <a:gd name="T38" fmla="*/ 117 w 416"/>
                    <a:gd name="T39" fmla="*/ 3496 h 4321"/>
                    <a:gd name="T40" fmla="*/ 156 w 416"/>
                    <a:gd name="T41" fmla="*/ 3493 h 4321"/>
                    <a:gd name="T42" fmla="*/ 297 w 416"/>
                    <a:gd name="T43" fmla="*/ 3502 h 4321"/>
                    <a:gd name="T44" fmla="*/ 345 w 416"/>
                    <a:gd name="T45" fmla="*/ 3502 h 4321"/>
                    <a:gd name="T46" fmla="*/ 357 w 416"/>
                    <a:gd name="T47" fmla="*/ 3478 h 4321"/>
                    <a:gd name="T48" fmla="*/ 315 w 416"/>
                    <a:gd name="T49" fmla="*/ 3459 h 4321"/>
                    <a:gd name="T50" fmla="*/ 128 w 416"/>
                    <a:gd name="T51" fmla="*/ 3444 h 4321"/>
                    <a:gd name="T52" fmla="*/ 99 w 416"/>
                    <a:gd name="T53" fmla="*/ 3430 h 4321"/>
                    <a:gd name="T54" fmla="*/ 120 w 416"/>
                    <a:gd name="T55" fmla="*/ 3408 h 4321"/>
                    <a:gd name="T56" fmla="*/ 210 w 416"/>
                    <a:gd name="T57" fmla="*/ 3399 h 4321"/>
                    <a:gd name="T58" fmla="*/ 337 w 416"/>
                    <a:gd name="T59" fmla="*/ 3398 h 4321"/>
                    <a:gd name="T60" fmla="*/ 381 w 416"/>
                    <a:gd name="T61" fmla="*/ 3381 h 4321"/>
                    <a:gd name="T62" fmla="*/ 128 w 416"/>
                    <a:gd name="T63" fmla="*/ 3375 h 4321"/>
                    <a:gd name="T64" fmla="*/ 87 w 416"/>
                    <a:gd name="T65" fmla="*/ 3336 h 4321"/>
                    <a:gd name="T66" fmla="*/ 68 w 416"/>
                    <a:gd name="T67" fmla="*/ 3285 h 4321"/>
                    <a:gd name="T68" fmla="*/ 63 w 416"/>
                    <a:gd name="T69" fmla="*/ 1525 h 4321"/>
                    <a:gd name="T70" fmla="*/ 68 w 416"/>
                    <a:gd name="T71" fmla="*/ 885 h 4321"/>
                    <a:gd name="T72" fmla="*/ 84 w 416"/>
                    <a:gd name="T73" fmla="*/ 851 h 4321"/>
                    <a:gd name="T74" fmla="*/ 120 w 416"/>
                    <a:gd name="T75" fmla="*/ 832 h 4321"/>
                    <a:gd name="T76" fmla="*/ 405 w 416"/>
                    <a:gd name="T77" fmla="*/ 825 h 4321"/>
                    <a:gd name="T78" fmla="*/ 405 w 416"/>
                    <a:gd name="T79" fmla="*/ 765 h 4321"/>
                    <a:gd name="T80" fmla="*/ 203 w 416"/>
                    <a:gd name="T81" fmla="*/ 765 h 4321"/>
                    <a:gd name="T82" fmla="*/ 150 w 416"/>
                    <a:gd name="T83" fmla="*/ 752 h 4321"/>
                    <a:gd name="T84" fmla="*/ 105 w 416"/>
                    <a:gd name="T85" fmla="*/ 728 h 4321"/>
                    <a:gd name="T86" fmla="*/ 75 w 416"/>
                    <a:gd name="T87" fmla="*/ 705 h 4321"/>
                    <a:gd name="T88" fmla="*/ 60 w 416"/>
                    <a:gd name="T89" fmla="*/ 645 h 4321"/>
                    <a:gd name="T90" fmla="*/ 81 w 416"/>
                    <a:gd name="T91" fmla="*/ 316 h 4321"/>
                    <a:gd name="T92" fmla="*/ 81 w 416"/>
                    <a:gd name="T93" fmla="*/ 0 h 4321"/>
                    <a:gd name="T94" fmla="*/ 12 w 416"/>
                    <a:gd name="T95" fmla="*/ 0 h 4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16" h="4321">
                      <a:moveTo>
                        <a:pt x="12" y="0"/>
                      </a:moveTo>
                      <a:lnTo>
                        <a:pt x="18" y="406"/>
                      </a:lnTo>
                      <a:lnTo>
                        <a:pt x="3" y="662"/>
                      </a:lnTo>
                      <a:lnTo>
                        <a:pt x="8" y="713"/>
                      </a:lnTo>
                      <a:lnTo>
                        <a:pt x="24" y="740"/>
                      </a:lnTo>
                      <a:lnTo>
                        <a:pt x="42" y="758"/>
                      </a:lnTo>
                      <a:lnTo>
                        <a:pt x="36" y="803"/>
                      </a:lnTo>
                      <a:lnTo>
                        <a:pt x="12" y="824"/>
                      </a:lnTo>
                      <a:lnTo>
                        <a:pt x="0" y="878"/>
                      </a:lnTo>
                      <a:cubicBezTo>
                        <a:pt x="0" y="1224"/>
                        <a:pt x="8" y="2504"/>
                        <a:pt x="9" y="2903"/>
                      </a:cubicBezTo>
                      <a:cubicBezTo>
                        <a:pt x="10" y="3302"/>
                        <a:pt x="8" y="3205"/>
                        <a:pt x="9" y="3276"/>
                      </a:cubicBezTo>
                      <a:lnTo>
                        <a:pt x="16" y="3330"/>
                      </a:lnTo>
                      <a:lnTo>
                        <a:pt x="42" y="3354"/>
                      </a:lnTo>
                      <a:lnTo>
                        <a:pt x="51" y="3390"/>
                      </a:lnTo>
                      <a:lnTo>
                        <a:pt x="39" y="3427"/>
                      </a:lnTo>
                      <a:lnTo>
                        <a:pt x="24" y="3466"/>
                      </a:lnTo>
                      <a:cubicBezTo>
                        <a:pt x="23" y="3615"/>
                        <a:pt x="18" y="4179"/>
                        <a:pt x="31" y="4321"/>
                      </a:cubicBezTo>
                      <a:lnTo>
                        <a:pt x="102" y="4317"/>
                      </a:lnTo>
                      <a:cubicBezTo>
                        <a:pt x="112" y="4185"/>
                        <a:pt x="91" y="3666"/>
                        <a:pt x="93" y="3529"/>
                      </a:cubicBezTo>
                      <a:lnTo>
                        <a:pt x="117" y="3496"/>
                      </a:lnTo>
                      <a:lnTo>
                        <a:pt x="156" y="3493"/>
                      </a:lnTo>
                      <a:cubicBezTo>
                        <a:pt x="186" y="3494"/>
                        <a:pt x="266" y="3501"/>
                        <a:pt x="297" y="3502"/>
                      </a:cubicBezTo>
                      <a:cubicBezTo>
                        <a:pt x="328" y="3503"/>
                        <a:pt x="335" y="3506"/>
                        <a:pt x="345" y="3502"/>
                      </a:cubicBezTo>
                      <a:cubicBezTo>
                        <a:pt x="355" y="3498"/>
                        <a:pt x="362" y="3485"/>
                        <a:pt x="357" y="3478"/>
                      </a:cubicBezTo>
                      <a:cubicBezTo>
                        <a:pt x="352" y="3471"/>
                        <a:pt x="353" y="3465"/>
                        <a:pt x="315" y="3459"/>
                      </a:cubicBezTo>
                      <a:cubicBezTo>
                        <a:pt x="277" y="3453"/>
                        <a:pt x="164" y="3449"/>
                        <a:pt x="128" y="3444"/>
                      </a:cubicBezTo>
                      <a:cubicBezTo>
                        <a:pt x="92" y="3439"/>
                        <a:pt x="100" y="3436"/>
                        <a:pt x="99" y="3430"/>
                      </a:cubicBezTo>
                      <a:cubicBezTo>
                        <a:pt x="98" y="3424"/>
                        <a:pt x="102" y="3413"/>
                        <a:pt x="120" y="3408"/>
                      </a:cubicBezTo>
                      <a:lnTo>
                        <a:pt x="210" y="3399"/>
                      </a:lnTo>
                      <a:cubicBezTo>
                        <a:pt x="246" y="3397"/>
                        <a:pt x="309" y="3401"/>
                        <a:pt x="337" y="3398"/>
                      </a:cubicBezTo>
                      <a:cubicBezTo>
                        <a:pt x="365" y="3395"/>
                        <a:pt x="416" y="3385"/>
                        <a:pt x="381" y="3381"/>
                      </a:cubicBezTo>
                      <a:cubicBezTo>
                        <a:pt x="346" y="3377"/>
                        <a:pt x="177" y="3382"/>
                        <a:pt x="128" y="3375"/>
                      </a:cubicBezTo>
                      <a:lnTo>
                        <a:pt x="87" y="3336"/>
                      </a:lnTo>
                      <a:lnTo>
                        <a:pt x="68" y="3285"/>
                      </a:lnTo>
                      <a:cubicBezTo>
                        <a:pt x="64" y="2983"/>
                        <a:pt x="63" y="1925"/>
                        <a:pt x="63" y="1525"/>
                      </a:cubicBezTo>
                      <a:lnTo>
                        <a:pt x="68" y="885"/>
                      </a:lnTo>
                      <a:lnTo>
                        <a:pt x="84" y="851"/>
                      </a:lnTo>
                      <a:lnTo>
                        <a:pt x="120" y="832"/>
                      </a:lnTo>
                      <a:lnTo>
                        <a:pt x="405" y="825"/>
                      </a:lnTo>
                      <a:lnTo>
                        <a:pt x="405" y="765"/>
                      </a:lnTo>
                      <a:lnTo>
                        <a:pt x="203" y="765"/>
                      </a:lnTo>
                      <a:lnTo>
                        <a:pt x="150" y="752"/>
                      </a:lnTo>
                      <a:lnTo>
                        <a:pt x="105" y="728"/>
                      </a:lnTo>
                      <a:lnTo>
                        <a:pt x="75" y="705"/>
                      </a:lnTo>
                      <a:lnTo>
                        <a:pt x="60" y="645"/>
                      </a:lnTo>
                      <a:lnTo>
                        <a:pt x="81" y="316"/>
                      </a:lnTo>
                      <a:lnTo>
                        <a:pt x="81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4" name="Freeform 50"/>
                <p:cNvSpPr>
                  <a:spLocks/>
                </p:cNvSpPr>
                <p:nvPr/>
              </p:nvSpPr>
              <p:spPr bwMode="white">
                <a:xfrm>
                  <a:off x="4099" y="-7"/>
                  <a:ext cx="187" cy="4323"/>
                </a:xfrm>
                <a:custGeom>
                  <a:avLst/>
                  <a:gdLst>
                    <a:gd name="T0" fmla="*/ 142 w 187"/>
                    <a:gd name="T1" fmla="*/ 0 h 4323"/>
                    <a:gd name="T2" fmla="*/ 157 w 187"/>
                    <a:gd name="T3" fmla="*/ 658 h 4323"/>
                    <a:gd name="T4" fmla="*/ 142 w 187"/>
                    <a:gd name="T5" fmla="*/ 733 h 4323"/>
                    <a:gd name="T6" fmla="*/ 90 w 187"/>
                    <a:gd name="T7" fmla="*/ 763 h 4323"/>
                    <a:gd name="T8" fmla="*/ 53 w 187"/>
                    <a:gd name="T9" fmla="*/ 792 h 4323"/>
                    <a:gd name="T10" fmla="*/ 83 w 187"/>
                    <a:gd name="T11" fmla="*/ 830 h 4323"/>
                    <a:gd name="T12" fmla="*/ 127 w 187"/>
                    <a:gd name="T13" fmla="*/ 837 h 4323"/>
                    <a:gd name="T14" fmla="*/ 157 w 187"/>
                    <a:gd name="T15" fmla="*/ 875 h 4323"/>
                    <a:gd name="T16" fmla="*/ 157 w 187"/>
                    <a:gd name="T17" fmla="*/ 1152 h 4323"/>
                    <a:gd name="T18" fmla="*/ 135 w 187"/>
                    <a:gd name="T19" fmla="*/ 1466 h 4323"/>
                    <a:gd name="T20" fmla="*/ 135 w 187"/>
                    <a:gd name="T21" fmla="*/ 2573 h 4323"/>
                    <a:gd name="T22" fmla="*/ 165 w 187"/>
                    <a:gd name="T23" fmla="*/ 3037 h 4323"/>
                    <a:gd name="T24" fmla="*/ 180 w 187"/>
                    <a:gd name="T25" fmla="*/ 3298 h 4323"/>
                    <a:gd name="T26" fmla="*/ 142 w 187"/>
                    <a:gd name="T27" fmla="*/ 3418 h 4323"/>
                    <a:gd name="T28" fmla="*/ 150 w 187"/>
                    <a:gd name="T29" fmla="*/ 3463 h 4323"/>
                    <a:gd name="T30" fmla="*/ 172 w 187"/>
                    <a:gd name="T31" fmla="*/ 3523 h 4323"/>
                    <a:gd name="T32" fmla="*/ 187 w 187"/>
                    <a:gd name="T33" fmla="*/ 3807 h 4323"/>
                    <a:gd name="T34" fmla="*/ 187 w 187"/>
                    <a:gd name="T35" fmla="*/ 4323 h 4323"/>
                    <a:gd name="T36" fmla="*/ 120 w 187"/>
                    <a:gd name="T37" fmla="*/ 4316 h 4323"/>
                    <a:gd name="T38" fmla="*/ 105 w 187"/>
                    <a:gd name="T39" fmla="*/ 3605 h 4323"/>
                    <a:gd name="T40" fmla="*/ 68 w 187"/>
                    <a:gd name="T41" fmla="*/ 3463 h 4323"/>
                    <a:gd name="T42" fmla="*/ 83 w 187"/>
                    <a:gd name="T43" fmla="*/ 3381 h 4323"/>
                    <a:gd name="T44" fmla="*/ 127 w 187"/>
                    <a:gd name="T45" fmla="*/ 3313 h 4323"/>
                    <a:gd name="T46" fmla="*/ 98 w 187"/>
                    <a:gd name="T47" fmla="*/ 3081 h 4323"/>
                    <a:gd name="T48" fmla="*/ 83 w 187"/>
                    <a:gd name="T49" fmla="*/ 2573 h 4323"/>
                    <a:gd name="T50" fmla="*/ 83 w 187"/>
                    <a:gd name="T51" fmla="*/ 1825 h 4323"/>
                    <a:gd name="T52" fmla="*/ 75 w 187"/>
                    <a:gd name="T53" fmla="*/ 1264 h 4323"/>
                    <a:gd name="T54" fmla="*/ 83 w 187"/>
                    <a:gd name="T55" fmla="*/ 950 h 4323"/>
                    <a:gd name="T56" fmla="*/ 38 w 187"/>
                    <a:gd name="T57" fmla="*/ 852 h 4323"/>
                    <a:gd name="T58" fmla="*/ 0 w 187"/>
                    <a:gd name="T59" fmla="*/ 807 h 4323"/>
                    <a:gd name="T60" fmla="*/ 75 w 187"/>
                    <a:gd name="T61" fmla="*/ 718 h 4323"/>
                    <a:gd name="T62" fmla="*/ 105 w 187"/>
                    <a:gd name="T63" fmla="*/ 605 h 4323"/>
                    <a:gd name="T64" fmla="*/ 90 w 187"/>
                    <a:gd name="T65" fmla="*/ 119 h 4323"/>
                    <a:gd name="T66" fmla="*/ 75 w 187"/>
                    <a:gd name="T67" fmla="*/ 7 h 4323"/>
                    <a:gd name="T68" fmla="*/ 142 w 187"/>
                    <a:gd name="T69" fmla="*/ 0 h 4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87" h="4323">
                      <a:moveTo>
                        <a:pt x="142" y="0"/>
                      </a:moveTo>
                      <a:lnTo>
                        <a:pt x="157" y="658"/>
                      </a:lnTo>
                      <a:lnTo>
                        <a:pt x="142" y="733"/>
                      </a:lnTo>
                      <a:lnTo>
                        <a:pt x="90" y="763"/>
                      </a:lnTo>
                      <a:lnTo>
                        <a:pt x="53" y="792"/>
                      </a:lnTo>
                      <a:lnTo>
                        <a:pt x="83" y="830"/>
                      </a:lnTo>
                      <a:lnTo>
                        <a:pt x="127" y="837"/>
                      </a:lnTo>
                      <a:lnTo>
                        <a:pt x="157" y="875"/>
                      </a:lnTo>
                      <a:lnTo>
                        <a:pt x="157" y="1152"/>
                      </a:lnTo>
                      <a:lnTo>
                        <a:pt x="135" y="1466"/>
                      </a:lnTo>
                      <a:lnTo>
                        <a:pt x="135" y="2573"/>
                      </a:lnTo>
                      <a:lnTo>
                        <a:pt x="165" y="3037"/>
                      </a:lnTo>
                      <a:lnTo>
                        <a:pt x="180" y="3298"/>
                      </a:lnTo>
                      <a:lnTo>
                        <a:pt x="142" y="3418"/>
                      </a:lnTo>
                      <a:lnTo>
                        <a:pt x="150" y="3463"/>
                      </a:lnTo>
                      <a:lnTo>
                        <a:pt x="172" y="3523"/>
                      </a:lnTo>
                      <a:lnTo>
                        <a:pt x="187" y="3807"/>
                      </a:lnTo>
                      <a:lnTo>
                        <a:pt x="187" y="4323"/>
                      </a:lnTo>
                      <a:lnTo>
                        <a:pt x="120" y="4316"/>
                      </a:lnTo>
                      <a:lnTo>
                        <a:pt x="105" y="3605"/>
                      </a:lnTo>
                      <a:lnTo>
                        <a:pt x="68" y="3463"/>
                      </a:lnTo>
                      <a:lnTo>
                        <a:pt x="83" y="3381"/>
                      </a:lnTo>
                      <a:lnTo>
                        <a:pt x="127" y="3313"/>
                      </a:lnTo>
                      <a:lnTo>
                        <a:pt x="98" y="3081"/>
                      </a:lnTo>
                      <a:lnTo>
                        <a:pt x="83" y="2573"/>
                      </a:lnTo>
                      <a:lnTo>
                        <a:pt x="83" y="1825"/>
                      </a:lnTo>
                      <a:lnTo>
                        <a:pt x="75" y="1264"/>
                      </a:lnTo>
                      <a:lnTo>
                        <a:pt x="83" y="950"/>
                      </a:lnTo>
                      <a:lnTo>
                        <a:pt x="38" y="852"/>
                      </a:lnTo>
                      <a:lnTo>
                        <a:pt x="0" y="807"/>
                      </a:lnTo>
                      <a:lnTo>
                        <a:pt x="75" y="718"/>
                      </a:lnTo>
                      <a:lnTo>
                        <a:pt x="105" y="605"/>
                      </a:lnTo>
                      <a:lnTo>
                        <a:pt x="90" y="119"/>
                      </a:lnTo>
                      <a:lnTo>
                        <a:pt x="75" y="7"/>
                      </a:lnTo>
                      <a:lnTo>
                        <a:pt x="142" y="0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75" name="Group 51"/>
              <p:cNvGrpSpPr>
                <a:grpSpLocks/>
              </p:cNvGrpSpPr>
              <p:nvPr/>
            </p:nvGrpSpPr>
            <p:grpSpPr bwMode="auto">
              <a:xfrm>
                <a:off x="2956" y="1201"/>
                <a:ext cx="1762" cy="1448"/>
                <a:chOff x="3387" y="1456"/>
                <a:chExt cx="1707" cy="1402"/>
              </a:xfrm>
            </p:grpSpPr>
            <p:sp>
              <p:nvSpPr>
                <p:cNvPr id="1076" name="Freeform 52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79" name="Freeform 55"/>
              <p:cNvSpPr>
                <a:spLocks/>
              </p:cNvSpPr>
              <p:nvPr/>
            </p:nvSpPr>
            <p:spPr bwMode="white">
              <a:xfrm rot="21428822" flipH="1">
                <a:off x="4882" y="660"/>
                <a:ext cx="496" cy="713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white">
              <a:xfrm>
                <a:off x="5541" y="574"/>
                <a:ext cx="216" cy="365"/>
              </a:xfrm>
              <a:custGeom>
                <a:avLst/>
                <a:gdLst>
                  <a:gd name="T0" fmla="*/ 39 w 216"/>
                  <a:gd name="T1" fmla="*/ 8 h 365"/>
                  <a:gd name="T2" fmla="*/ 213 w 216"/>
                  <a:gd name="T3" fmla="*/ 23 h 365"/>
                  <a:gd name="T4" fmla="*/ 216 w 216"/>
                  <a:gd name="T5" fmla="*/ 146 h 365"/>
                  <a:gd name="T6" fmla="*/ 84 w 216"/>
                  <a:gd name="T7" fmla="*/ 66 h 365"/>
                  <a:gd name="T8" fmla="*/ 72 w 216"/>
                  <a:gd name="T9" fmla="*/ 85 h 365"/>
                  <a:gd name="T10" fmla="*/ 169 w 216"/>
                  <a:gd name="T11" fmla="*/ 147 h 365"/>
                  <a:gd name="T12" fmla="*/ 213 w 216"/>
                  <a:gd name="T13" fmla="*/ 194 h 365"/>
                  <a:gd name="T14" fmla="*/ 216 w 216"/>
                  <a:gd name="T15" fmla="*/ 365 h 365"/>
                  <a:gd name="T16" fmla="*/ 45 w 216"/>
                  <a:gd name="T17" fmla="*/ 192 h 365"/>
                  <a:gd name="T18" fmla="*/ 1 w 216"/>
                  <a:gd name="T19" fmla="*/ 68 h 365"/>
                  <a:gd name="T20" fmla="*/ 39 w 216"/>
                  <a:gd name="T21" fmla="*/ 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6" h="365">
                    <a:moveTo>
                      <a:pt x="39" y="8"/>
                    </a:moveTo>
                    <a:cubicBezTo>
                      <a:pt x="74" y="1"/>
                      <a:pt x="183" y="0"/>
                      <a:pt x="213" y="23"/>
                    </a:cubicBezTo>
                    <a:lnTo>
                      <a:pt x="216" y="146"/>
                    </a:lnTo>
                    <a:cubicBezTo>
                      <a:pt x="195" y="153"/>
                      <a:pt x="108" y="76"/>
                      <a:pt x="84" y="66"/>
                    </a:cubicBezTo>
                    <a:cubicBezTo>
                      <a:pt x="60" y="56"/>
                      <a:pt x="58" y="72"/>
                      <a:pt x="72" y="85"/>
                    </a:cubicBezTo>
                    <a:cubicBezTo>
                      <a:pt x="86" y="99"/>
                      <a:pt x="146" y="129"/>
                      <a:pt x="169" y="147"/>
                    </a:cubicBezTo>
                    <a:cubicBezTo>
                      <a:pt x="192" y="165"/>
                      <a:pt x="205" y="158"/>
                      <a:pt x="213" y="194"/>
                    </a:cubicBezTo>
                    <a:lnTo>
                      <a:pt x="216" y="365"/>
                    </a:lnTo>
                    <a:cubicBezTo>
                      <a:pt x="188" y="365"/>
                      <a:pt x="81" y="242"/>
                      <a:pt x="45" y="192"/>
                    </a:cubicBezTo>
                    <a:cubicBezTo>
                      <a:pt x="9" y="142"/>
                      <a:pt x="2" y="98"/>
                      <a:pt x="1" y="68"/>
                    </a:cubicBezTo>
                    <a:cubicBezTo>
                      <a:pt x="0" y="37"/>
                      <a:pt x="3" y="16"/>
                      <a:pt x="39" y="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white">
              <a:xfrm>
                <a:off x="5373" y="686"/>
                <a:ext cx="334" cy="819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082" name="Group 58"/>
              <p:cNvGrpSpPr>
                <a:grpSpLocks/>
              </p:cNvGrpSpPr>
              <p:nvPr/>
            </p:nvGrpSpPr>
            <p:grpSpPr bwMode="auto">
              <a:xfrm>
                <a:off x="4358" y="2718"/>
                <a:ext cx="1200" cy="986"/>
                <a:chOff x="3387" y="1456"/>
                <a:chExt cx="1707" cy="1402"/>
              </a:xfrm>
            </p:grpSpPr>
            <p:sp>
              <p:nvSpPr>
                <p:cNvPr id="1083" name="Freeform 59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4" name="Freeform 60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086" name="Group 62"/>
              <p:cNvGrpSpPr>
                <a:grpSpLocks/>
              </p:cNvGrpSpPr>
              <p:nvPr/>
            </p:nvGrpSpPr>
            <p:grpSpPr bwMode="auto">
              <a:xfrm>
                <a:off x="1478" y="3479"/>
                <a:ext cx="930" cy="764"/>
                <a:chOff x="3387" y="1456"/>
                <a:chExt cx="1707" cy="1402"/>
              </a:xfrm>
            </p:grpSpPr>
            <p:sp>
              <p:nvSpPr>
                <p:cNvPr id="1087" name="Freeform 63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8" name="Freeform 64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089" name="Freeform 65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090" name="Freeform 66"/>
              <p:cNvSpPr>
                <a:spLocks/>
              </p:cNvSpPr>
              <p:nvPr/>
            </p:nvSpPr>
            <p:spPr bwMode="white">
              <a:xfrm rot="-744944">
                <a:off x="818" y="3141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white">
              <a:xfrm>
                <a:off x="604" y="3352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white">
              <a:xfrm>
                <a:off x="721" y="2948"/>
                <a:ext cx="729" cy="248"/>
              </a:xfrm>
              <a:custGeom>
                <a:avLst/>
                <a:gdLst>
                  <a:gd name="T0" fmla="*/ 96 w 2020"/>
                  <a:gd name="T1" fmla="*/ 464 h 688"/>
                  <a:gd name="T2" fmla="*/ 48 w 2020"/>
                  <a:gd name="T3" fmla="*/ 368 h 688"/>
                  <a:gd name="T4" fmla="*/ 96 w 2020"/>
                  <a:gd name="T5" fmla="*/ 224 h 688"/>
                  <a:gd name="T6" fmla="*/ 384 w 2020"/>
                  <a:gd name="T7" fmla="*/ 32 h 688"/>
                  <a:gd name="T8" fmla="*/ 960 w 2020"/>
                  <a:gd name="T9" fmla="*/ 32 h 688"/>
                  <a:gd name="T10" fmla="*/ 1584 w 2020"/>
                  <a:gd name="T11" fmla="*/ 224 h 688"/>
                  <a:gd name="T12" fmla="*/ 1920 w 2020"/>
                  <a:gd name="T13" fmla="*/ 416 h 688"/>
                  <a:gd name="T14" fmla="*/ 2004 w 2020"/>
                  <a:gd name="T15" fmla="*/ 544 h 688"/>
                  <a:gd name="T16" fmla="*/ 1824 w 2020"/>
                  <a:gd name="T17" fmla="*/ 560 h 688"/>
                  <a:gd name="T18" fmla="*/ 1488 w 2020"/>
                  <a:gd name="T19" fmla="*/ 464 h 688"/>
                  <a:gd name="T20" fmla="*/ 960 w 2020"/>
                  <a:gd name="T21" fmla="*/ 320 h 688"/>
                  <a:gd name="T22" fmla="*/ 480 w 2020"/>
                  <a:gd name="T23" fmla="*/ 320 h 688"/>
                  <a:gd name="T24" fmla="*/ 336 w 2020"/>
                  <a:gd name="T25" fmla="*/ 368 h 688"/>
                  <a:gd name="T26" fmla="*/ 336 w 2020"/>
                  <a:gd name="T27" fmla="*/ 416 h 688"/>
                  <a:gd name="T28" fmla="*/ 528 w 2020"/>
                  <a:gd name="T29" fmla="*/ 368 h 688"/>
                  <a:gd name="T30" fmla="*/ 960 w 2020"/>
                  <a:gd name="T31" fmla="*/ 368 h 688"/>
                  <a:gd name="T32" fmla="*/ 1584 w 2020"/>
                  <a:gd name="T33" fmla="*/ 560 h 688"/>
                  <a:gd name="T34" fmla="*/ 1632 w 2020"/>
                  <a:gd name="T35" fmla="*/ 608 h 688"/>
                  <a:gd name="T36" fmla="*/ 1392 w 2020"/>
                  <a:gd name="T37" fmla="*/ 656 h 688"/>
                  <a:gd name="T38" fmla="*/ 624 w 2020"/>
                  <a:gd name="T39" fmla="*/ 656 h 688"/>
                  <a:gd name="T40" fmla="*/ 96 w 2020"/>
                  <a:gd name="T41" fmla="*/ 464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20" h="688">
                    <a:moveTo>
                      <a:pt x="96" y="464"/>
                    </a:moveTo>
                    <a:cubicBezTo>
                      <a:pt x="0" y="416"/>
                      <a:pt x="48" y="408"/>
                      <a:pt x="48" y="368"/>
                    </a:cubicBezTo>
                    <a:cubicBezTo>
                      <a:pt x="48" y="328"/>
                      <a:pt x="40" y="280"/>
                      <a:pt x="96" y="224"/>
                    </a:cubicBezTo>
                    <a:cubicBezTo>
                      <a:pt x="152" y="168"/>
                      <a:pt x="240" y="64"/>
                      <a:pt x="384" y="32"/>
                    </a:cubicBezTo>
                    <a:cubicBezTo>
                      <a:pt x="528" y="0"/>
                      <a:pt x="760" y="0"/>
                      <a:pt x="960" y="32"/>
                    </a:cubicBezTo>
                    <a:cubicBezTo>
                      <a:pt x="1160" y="64"/>
                      <a:pt x="1424" y="160"/>
                      <a:pt x="1584" y="224"/>
                    </a:cubicBezTo>
                    <a:cubicBezTo>
                      <a:pt x="1744" y="288"/>
                      <a:pt x="1850" y="363"/>
                      <a:pt x="1920" y="416"/>
                    </a:cubicBezTo>
                    <a:cubicBezTo>
                      <a:pt x="1990" y="469"/>
                      <a:pt x="2020" y="520"/>
                      <a:pt x="2004" y="544"/>
                    </a:cubicBezTo>
                    <a:cubicBezTo>
                      <a:pt x="1988" y="568"/>
                      <a:pt x="1910" y="573"/>
                      <a:pt x="1824" y="560"/>
                    </a:cubicBezTo>
                    <a:cubicBezTo>
                      <a:pt x="1738" y="547"/>
                      <a:pt x="1632" y="504"/>
                      <a:pt x="1488" y="464"/>
                    </a:cubicBezTo>
                    <a:cubicBezTo>
                      <a:pt x="1344" y="424"/>
                      <a:pt x="1128" y="344"/>
                      <a:pt x="960" y="320"/>
                    </a:cubicBezTo>
                    <a:cubicBezTo>
                      <a:pt x="792" y="296"/>
                      <a:pt x="584" y="312"/>
                      <a:pt x="480" y="320"/>
                    </a:cubicBezTo>
                    <a:cubicBezTo>
                      <a:pt x="376" y="328"/>
                      <a:pt x="360" y="352"/>
                      <a:pt x="336" y="368"/>
                    </a:cubicBezTo>
                    <a:cubicBezTo>
                      <a:pt x="312" y="384"/>
                      <a:pt x="304" y="416"/>
                      <a:pt x="336" y="416"/>
                    </a:cubicBezTo>
                    <a:cubicBezTo>
                      <a:pt x="368" y="416"/>
                      <a:pt x="424" y="376"/>
                      <a:pt x="528" y="368"/>
                    </a:cubicBezTo>
                    <a:cubicBezTo>
                      <a:pt x="632" y="360"/>
                      <a:pt x="784" y="336"/>
                      <a:pt x="960" y="368"/>
                    </a:cubicBezTo>
                    <a:cubicBezTo>
                      <a:pt x="1136" y="400"/>
                      <a:pt x="1472" y="520"/>
                      <a:pt x="1584" y="560"/>
                    </a:cubicBezTo>
                    <a:cubicBezTo>
                      <a:pt x="1696" y="600"/>
                      <a:pt x="1664" y="592"/>
                      <a:pt x="1632" y="608"/>
                    </a:cubicBezTo>
                    <a:cubicBezTo>
                      <a:pt x="1600" y="624"/>
                      <a:pt x="1560" y="648"/>
                      <a:pt x="1392" y="656"/>
                    </a:cubicBezTo>
                    <a:cubicBezTo>
                      <a:pt x="1224" y="664"/>
                      <a:pt x="840" y="688"/>
                      <a:pt x="624" y="656"/>
                    </a:cubicBezTo>
                    <a:cubicBezTo>
                      <a:pt x="408" y="624"/>
                      <a:pt x="192" y="512"/>
                      <a:pt x="96" y="46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white">
              <a:xfrm>
                <a:off x="0" y="3278"/>
                <a:ext cx="537" cy="619"/>
              </a:xfrm>
              <a:custGeom>
                <a:avLst/>
                <a:gdLst>
                  <a:gd name="T0" fmla="*/ 497 w 537"/>
                  <a:gd name="T1" fmla="*/ 43 h 619"/>
                  <a:gd name="T2" fmla="*/ 315 w 537"/>
                  <a:gd name="T3" fmla="*/ 58 h 619"/>
                  <a:gd name="T4" fmla="*/ 0 w 537"/>
                  <a:gd name="T5" fmla="*/ 388 h 619"/>
                  <a:gd name="T6" fmla="*/ 3 w 537"/>
                  <a:gd name="T7" fmla="*/ 520 h 619"/>
                  <a:gd name="T8" fmla="*/ 119 w 537"/>
                  <a:gd name="T9" fmla="*/ 387 h 619"/>
                  <a:gd name="T10" fmla="*/ 302 w 537"/>
                  <a:gd name="T11" fmla="*/ 197 h 619"/>
                  <a:gd name="T12" fmla="*/ 447 w 537"/>
                  <a:gd name="T13" fmla="*/ 104 h 619"/>
                  <a:gd name="T14" fmla="*/ 460 w 537"/>
                  <a:gd name="T15" fmla="*/ 124 h 619"/>
                  <a:gd name="T16" fmla="*/ 357 w 537"/>
                  <a:gd name="T17" fmla="*/ 191 h 619"/>
                  <a:gd name="T18" fmla="*/ 221 w 537"/>
                  <a:gd name="T19" fmla="*/ 322 h 619"/>
                  <a:gd name="T20" fmla="*/ 0 w 537"/>
                  <a:gd name="T21" fmla="*/ 562 h 619"/>
                  <a:gd name="T22" fmla="*/ 0 w 537"/>
                  <a:gd name="T23" fmla="*/ 619 h 619"/>
                  <a:gd name="T24" fmla="*/ 264 w 537"/>
                  <a:gd name="T25" fmla="*/ 455 h 619"/>
                  <a:gd name="T26" fmla="*/ 488 w 537"/>
                  <a:gd name="T27" fmla="*/ 238 h 619"/>
                  <a:gd name="T28" fmla="*/ 536 w 537"/>
                  <a:gd name="T29" fmla="*/ 106 h 619"/>
                  <a:gd name="T30" fmla="*/ 497 w 537"/>
                  <a:gd name="T31" fmla="*/ 4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37" h="619">
                    <a:moveTo>
                      <a:pt x="497" y="43"/>
                    </a:moveTo>
                    <a:cubicBezTo>
                      <a:pt x="459" y="35"/>
                      <a:pt x="398" y="0"/>
                      <a:pt x="315" y="58"/>
                    </a:cubicBezTo>
                    <a:cubicBezTo>
                      <a:pt x="232" y="116"/>
                      <a:pt x="52" y="311"/>
                      <a:pt x="0" y="388"/>
                    </a:cubicBezTo>
                    <a:lnTo>
                      <a:pt x="3" y="520"/>
                    </a:lnTo>
                    <a:cubicBezTo>
                      <a:pt x="23" y="520"/>
                      <a:pt x="69" y="441"/>
                      <a:pt x="119" y="387"/>
                    </a:cubicBezTo>
                    <a:cubicBezTo>
                      <a:pt x="169" y="333"/>
                      <a:pt x="248" y="243"/>
                      <a:pt x="302" y="197"/>
                    </a:cubicBezTo>
                    <a:cubicBezTo>
                      <a:pt x="357" y="150"/>
                      <a:pt x="421" y="116"/>
                      <a:pt x="447" y="104"/>
                    </a:cubicBezTo>
                    <a:cubicBezTo>
                      <a:pt x="473" y="92"/>
                      <a:pt x="476" y="110"/>
                      <a:pt x="460" y="124"/>
                    </a:cubicBezTo>
                    <a:cubicBezTo>
                      <a:pt x="446" y="140"/>
                      <a:pt x="396" y="158"/>
                      <a:pt x="357" y="191"/>
                    </a:cubicBezTo>
                    <a:cubicBezTo>
                      <a:pt x="317" y="224"/>
                      <a:pt x="280" y="260"/>
                      <a:pt x="221" y="322"/>
                    </a:cubicBezTo>
                    <a:cubicBezTo>
                      <a:pt x="162" y="384"/>
                      <a:pt x="37" y="513"/>
                      <a:pt x="0" y="562"/>
                    </a:cubicBezTo>
                    <a:lnTo>
                      <a:pt x="0" y="619"/>
                    </a:lnTo>
                    <a:cubicBezTo>
                      <a:pt x="44" y="601"/>
                      <a:pt x="183" y="518"/>
                      <a:pt x="264" y="455"/>
                    </a:cubicBezTo>
                    <a:cubicBezTo>
                      <a:pt x="345" y="392"/>
                      <a:pt x="443" y="296"/>
                      <a:pt x="488" y="238"/>
                    </a:cubicBezTo>
                    <a:cubicBezTo>
                      <a:pt x="534" y="180"/>
                      <a:pt x="534" y="138"/>
                      <a:pt x="536" y="106"/>
                    </a:cubicBezTo>
                    <a:cubicBezTo>
                      <a:pt x="537" y="74"/>
                      <a:pt x="533" y="51"/>
                      <a:pt x="497" y="4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white">
              <a:xfrm>
                <a:off x="0" y="3063"/>
                <a:ext cx="506" cy="242"/>
              </a:xfrm>
              <a:custGeom>
                <a:avLst/>
                <a:gdLst>
                  <a:gd name="T0" fmla="*/ 469 w 506"/>
                  <a:gd name="T1" fmla="*/ 200 h 242"/>
                  <a:gd name="T2" fmla="*/ 492 w 506"/>
                  <a:gd name="T3" fmla="*/ 168 h 242"/>
                  <a:gd name="T4" fmla="*/ 481 w 506"/>
                  <a:gd name="T5" fmla="*/ 114 h 242"/>
                  <a:gd name="T6" fmla="*/ 389 w 506"/>
                  <a:gd name="T7" fmla="*/ 31 h 242"/>
                  <a:gd name="T8" fmla="*/ 184 w 506"/>
                  <a:gd name="T9" fmla="*/ 1 h 242"/>
                  <a:gd name="T10" fmla="*/ 3 w 506"/>
                  <a:gd name="T11" fmla="*/ 24 h 242"/>
                  <a:gd name="T12" fmla="*/ 0 w 506"/>
                  <a:gd name="T13" fmla="*/ 114 h 242"/>
                  <a:gd name="T14" fmla="*/ 169 w 506"/>
                  <a:gd name="T15" fmla="*/ 103 h 242"/>
                  <a:gd name="T16" fmla="*/ 340 w 506"/>
                  <a:gd name="T17" fmla="*/ 129 h 242"/>
                  <a:gd name="T18" fmla="*/ 389 w 506"/>
                  <a:gd name="T19" fmla="*/ 153 h 242"/>
                  <a:gd name="T20" fmla="*/ 386 w 506"/>
                  <a:gd name="T21" fmla="*/ 170 h 242"/>
                  <a:gd name="T22" fmla="*/ 319 w 506"/>
                  <a:gd name="T23" fmla="*/ 143 h 242"/>
                  <a:gd name="T24" fmla="*/ 166 w 506"/>
                  <a:gd name="T25" fmla="*/ 120 h 242"/>
                  <a:gd name="T26" fmla="*/ 3 w 506"/>
                  <a:gd name="T27" fmla="*/ 144 h 242"/>
                  <a:gd name="T28" fmla="*/ 6 w 506"/>
                  <a:gd name="T29" fmla="*/ 204 h 242"/>
                  <a:gd name="T30" fmla="*/ 271 w 506"/>
                  <a:gd name="T31" fmla="*/ 241 h 242"/>
                  <a:gd name="T32" fmla="*/ 469 w 506"/>
                  <a:gd name="T33" fmla="*/ 20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6" h="242">
                    <a:moveTo>
                      <a:pt x="469" y="200"/>
                    </a:moveTo>
                    <a:cubicBezTo>
                      <a:pt x="506" y="188"/>
                      <a:pt x="490" y="182"/>
                      <a:pt x="492" y="168"/>
                    </a:cubicBezTo>
                    <a:cubicBezTo>
                      <a:pt x="494" y="155"/>
                      <a:pt x="499" y="138"/>
                      <a:pt x="481" y="114"/>
                    </a:cubicBezTo>
                    <a:cubicBezTo>
                      <a:pt x="465" y="92"/>
                      <a:pt x="438" y="50"/>
                      <a:pt x="389" y="31"/>
                    </a:cubicBezTo>
                    <a:cubicBezTo>
                      <a:pt x="339" y="12"/>
                      <a:pt x="248" y="2"/>
                      <a:pt x="184" y="1"/>
                    </a:cubicBezTo>
                    <a:cubicBezTo>
                      <a:pt x="120" y="0"/>
                      <a:pt x="34" y="5"/>
                      <a:pt x="3" y="24"/>
                    </a:cubicBezTo>
                    <a:lnTo>
                      <a:pt x="0" y="114"/>
                    </a:lnTo>
                    <a:cubicBezTo>
                      <a:pt x="28" y="127"/>
                      <a:pt x="112" y="101"/>
                      <a:pt x="169" y="103"/>
                    </a:cubicBezTo>
                    <a:cubicBezTo>
                      <a:pt x="226" y="105"/>
                      <a:pt x="303" y="120"/>
                      <a:pt x="340" y="129"/>
                    </a:cubicBezTo>
                    <a:cubicBezTo>
                      <a:pt x="376" y="137"/>
                      <a:pt x="381" y="146"/>
                      <a:pt x="389" y="153"/>
                    </a:cubicBezTo>
                    <a:cubicBezTo>
                      <a:pt x="396" y="160"/>
                      <a:pt x="397" y="172"/>
                      <a:pt x="386" y="170"/>
                    </a:cubicBezTo>
                    <a:cubicBezTo>
                      <a:pt x="374" y="168"/>
                      <a:pt x="357" y="151"/>
                      <a:pt x="319" y="143"/>
                    </a:cubicBezTo>
                    <a:cubicBezTo>
                      <a:pt x="283" y="135"/>
                      <a:pt x="219" y="120"/>
                      <a:pt x="166" y="120"/>
                    </a:cubicBezTo>
                    <a:cubicBezTo>
                      <a:pt x="113" y="120"/>
                      <a:pt x="30" y="130"/>
                      <a:pt x="3" y="144"/>
                    </a:cubicBezTo>
                    <a:lnTo>
                      <a:pt x="6" y="204"/>
                    </a:lnTo>
                    <a:cubicBezTo>
                      <a:pt x="51" y="220"/>
                      <a:pt x="194" y="242"/>
                      <a:pt x="271" y="241"/>
                    </a:cubicBezTo>
                    <a:cubicBezTo>
                      <a:pt x="348" y="240"/>
                      <a:pt x="433" y="212"/>
                      <a:pt x="469" y="20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white">
              <a:xfrm rot="-744944">
                <a:off x="811" y="22"/>
                <a:ext cx="527" cy="756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white">
              <a:xfrm>
                <a:off x="597" y="233"/>
                <a:ext cx="353" cy="868"/>
              </a:xfrm>
              <a:custGeom>
                <a:avLst/>
                <a:gdLst>
                  <a:gd name="T0" fmla="*/ 253 w 980"/>
                  <a:gd name="T1" fmla="*/ 1432 h 2408"/>
                  <a:gd name="T2" fmla="*/ 82 w 980"/>
                  <a:gd name="T3" fmla="*/ 881 h 2408"/>
                  <a:gd name="T4" fmla="*/ 12 w 980"/>
                  <a:gd name="T5" fmla="*/ 296 h 2408"/>
                  <a:gd name="T6" fmla="*/ 156 w 980"/>
                  <a:gd name="T7" fmla="*/ 56 h 2408"/>
                  <a:gd name="T8" fmla="*/ 444 w 980"/>
                  <a:gd name="T9" fmla="*/ 56 h 2408"/>
                  <a:gd name="T10" fmla="*/ 636 w 980"/>
                  <a:gd name="T11" fmla="*/ 392 h 2408"/>
                  <a:gd name="T12" fmla="*/ 876 w 980"/>
                  <a:gd name="T13" fmla="*/ 1112 h 2408"/>
                  <a:gd name="T14" fmla="*/ 972 w 980"/>
                  <a:gd name="T15" fmla="*/ 2024 h 2408"/>
                  <a:gd name="T16" fmla="*/ 924 w 980"/>
                  <a:gd name="T17" fmla="*/ 2360 h 2408"/>
                  <a:gd name="T18" fmla="*/ 876 w 980"/>
                  <a:gd name="T19" fmla="*/ 2312 h 2408"/>
                  <a:gd name="T20" fmla="*/ 828 w 980"/>
                  <a:gd name="T21" fmla="*/ 1928 h 2408"/>
                  <a:gd name="T22" fmla="*/ 684 w 980"/>
                  <a:gd name="T23" fmla="*/ 1304 h 2408"/>
                  <a:gd name="T24" fmla="*/ 396 w 980"/>
                  <a:gd name="T25" fmla="*/ 488 h 2408"/>
                  <a:gd name="T26" fmla="*/ 300 w 980"/>
                  <a:gd name="T27" fmla="*/ 344 h 2408"/>
                  <a:gd name="T28" fmla="*/ 300 w 980"/>
                  <a:gd name="T29" fmla="*/ 440 h 2408"/>
                  <a:gd name="T30" fmla="*/ 540 w 980"/>
                  <a:gd name="T31" fmla="*/ 1064 h 2408"/>
                  <a:gd name="T32" fmla="*/ 732 w 980"/>
                  <a:gd name="T33" fmla="*/ 1784 h 2408"/>
                  <a:gd name="T34" fmla="*/ 780 w 980"/>
                  <a:gd name="T35" fmla="*/ 2264 h 2408"/>
                  <a:gd name="T36" fmla="*/ 732 w 980"/>
                  <a:gd name="T37" fmla="*/ 2312 h 2408"/>
                  <a:gd name="T38" fmla="*/ 496 w 980"/>
                  <a:gd name="T39" fmla="*/ 1887 h 2408"/>
                  <a:gd name="T40" fmla="*/ 253 w 980"/>
                  <a:gd name="T41" fmla="*/ 1432 h 2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0" h="2408">
                    <a:moveTo>
                      <a:pt x="253" y="1432"/>
                    </a:moveTo>
                    <a:cubicBezTo>
                      <a:pt x="184" y="1264"/>
                      <a:pt x="122" y="1070"/>
                      <a:pt x="82" y="881"/>
                    </a:cubicBezTo>
                    <a:cubicBezTo>
                      <a:pt x="42" y="692"/>
                      <a:pt x="0" y="433"/>
                      <a:pt x="12" y="296"/>
                    </a:cubicBezTo>
                    <a:cubicBezTo>
                      <a:pt x="24" y="159"/>
                      <a:pt x="84" y="96"/>
                      <a:pt x="156" y="56"/>
                    </a:cubicBezTo>
                    <a:cubicBezTo>
                      <a:pt x="228" y="16"/>
                      <a:pt x="364" y="0"/>
                      <a:pt x="444" y="56"/>
                    </a:cubicBezTo>
                    <a:cubicBezTo>
                      <a:pt x="524" y="112"/>
                      <a:pt x="564" y="216"/>
                      <a:pt x="636" y="392"/>
                    </a:cubicBezTo>
                    <a:cubicBezTo>
                      <a:pt x="708" y="568"/>
                      <a:pt x="820" y="840"/>
                      <a:pt x="876" y="1112"/>
                    </a:cubicBezTo>
                    <a:cubicBezTo>
                      <a:pt x="932" y="1384"/>
                      <a:pt x="964" y="1816"/>
                      <a:pt x="972" y="2024"/>
                    </a:cubicBezTo>
                    <a:cubicBezTo>
                      <a:pt x="980" y="2232"/>
                      <a:pt x="940" y="2312"/>
                      <a:pt x="924" y="2360"/>
                    </a:cubicBezTo>
                    <a:cubicBezTo>
                      <a:pt x="908" y="2408"/>
                      <a:pt x="892" y="2384"/>
                      <a:pt x="876" y="2312"/>
                    </a:cubicBezTo>
                    <a:cubicBezTo>
                      <a:pt x="860" y="2240"/>
                      <a:pt x="860" y="2096"/>
                      <a:pt x="828" y="1928"/>
                    </a:cubicBezTo>
                    <a:cubicBezTo>
                      <a:pt x="796" y="1760"/>
                      <a:pt x="756" y="1544"/>
                      <a:pt x="684" y="1304"/>
                    </a:cubicBezTo>
                    <a:cubicBezTo>
                      <a:pt x="612" y="1064"/>
                      <a:pt x="460" y="648"/>
                      <a:pt x="396" y="488"/>
                    </a:cubicBezTo>
                    <a:cubicBezTo>
                      <a:pt x="332" y="328"/>
                      <a:pt x="316" y="352"/>
                      <a:pt x="300" y="344"/>
                    </a:cubicBezTo>
                    <a:cubicBezTo>
                      <a:pt x="284" y="336"/>
                      <a:pt x="260" y="320"/>
                      <a:pt x="300" y="440"/>
                    </a:cubicBezTo>
                    <a:cubicBezTo>
                      <a:pt x="340" y="560"/>
                      <a:pt x="468" y="840"/>
                      <a:pt x="540" y="1064"/>
                    </a:cubicBezTo>
                    <a:cubicBezTo>
                      <a:pt x="612" y="1288"/>
                      <a:pt x="692" y="1584"/>
                      <a:pt x="732" y="1784"/>
                    </a:cubicBezTo>
                    <a:cubicBezTo>
                      <a:pt x="772" y="1984"/>
                      <a:pt x="780" y="2176"/>
                      <a:pt x="780" y="2264"/>
                    </a:cubicBezTo>
                    <a:cubicBezTo>
                      <a:pt x="780" y="2352"/>
                      <a:pt x="779" y="2375"/>
                      <a:pt x="732" y="2312"/>
                    </a:cubicBezTo>
                    <a:cubicBezTo>
                      <a:pt x="685" y="2249"/>
                      <a:pt x="576" y="2034"/>
                      <a:pt x="496" y="1887"/>
                    </a:cubicBezTo>
                    <a:cubicBezTo>
                      <a:pt x="416" y="1740"/>
                      <a:pt x="304" y="1527"/>
                      <a:pt x="253" y="143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white">
              <a:xfrm>
                <a:off x="667" y="0"/>
                <a:ext cx="880" cy="76"/>
              </a:xfrm>
              <a:custGeom>
                <a:avLst/>
                <a:gdLst>
                  <a:gd name="T0" fmla="*/ 83 w 880"/>
                  <a:gd name="T1" fmla="*/ 0 h 76"/>
                  <a:gd name="T2" fmla="*/ 776 w 880"/>
                  <a:gd name="T3" fmla="*/ 0 h 76"/>
                  <a:gd name="T4" fmla="*/ 705 w 880"/>
                  <a:gd name="T5" fmla="*/ 31 h 76"/>
                  <a:gd name="T6" fmla="*/ 619 w 880"/>
                  <a:gd name="T7" fmla="*/ 31 h 76"/>
                  <a:gd name="T8" fmla="*/ 636 w 880"/>
                  <a:gd name="T9" fmla="*/ 48 h 76"/>
                  <a:gd name="T10" fmla="*/ 549 w 880"/>
                  <a:gd name="T11" fmla="*/ 65 h 76"/>
                  <a:gd name="T12" fmla="*/ 272 w 880"/>
                  <a:gd name="T13" fmla="*/ 65 h 76"/>
                  <a:gd name="T14" fmla="*/ 83 w 880"/>
                  <a:gd name="T1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0" h="76">
                    <a:moveTo>
                      <a:pt x="83" y="0"/>
                    </a:moveTo>
                    <a:lnTo>
                      <a:pt x="776" y="0"/>
                    </a:lnTo>
                    <a:cubicBezTo>
                      <a:pt x="880" y="5"/>
                      <a:pt x="731" y="26"/>
                      <a:pt x="705" y="31"/>
                    </a:cubicBezTo>
                    <a:cubicBezTo>
                      <a:pt x="679" y="36"/>
                      <a:pt x="630" y="28"/>
                      <a:pt x="619" y="31"/>
                    </a:cubicBezTo>
                    <a:cubicBezTo>
                      <a:pt x="608" y="34"/>
                      <a:pt x="648" y="42"/>
                      <a:pt x="636" y="48"/>
                    </a:cubicBezTo>
                    <a:cubicBezTo>
                      <a:pt x="624" y="54"/>
                      <a:pt x="610" y="63"/>
                      <a:pt x="549" y="65"/>
                    </a:cubicBezTo>
                    <a:cubicBezTo>
                      <a:pt x="489" y="68"/>
                      <a:pt x="350" y="76"/>
                      <a:pt x="272" y="65"/>
                    </a:cubicBezTo>
                    <a:cubicBezTo>
                      <a:pt x="194" y="54"/>
                      <a:pt x="0" y="7"/>
                      <a:pt x="83" y="0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white">
              <a:xfrm>
                <a:off x="-14" y="161"/>
                <a:ext cx="544" cy="634"/>
              </a:xfrm>
              <a:custGeom>
                <a:avLst/>
                <a:gdLst>
                  <a:gd name="T0" fmla="*/ 504 w 544"/>
                  <a:gd name="T1" fmla="*/ 41 h 634"/>
                  <a:gd name="T2" fmla="*/ 322 w 544"/>
                  <a:gd name="T3" fmla="*/ 56 h 634"/>
                  <a:gd name="T4" fmla="*/ 17 w 544"/>
                  <a:gd name="T5" fmla="*/ 379 h 634"/>
                  <a:gd name="T6" fmla="*/ 14 w 544"/>
                  <a:gd name="T7" fmla="*/ 520 h 634"/>
                  <a:gd name="T8" fmla="*/ 126 w 544"/>
                  <a:gd name="T9" fmla="*/ 385 h 634"/>
                  <a:gd name="T10" fmla="*/ 309 w 544"/>
                  <a:gd name="T11" fmla="*/ 195 h 634"/>
                  <a:gd name="T12" fmla="*/ 454 w 544"/>
                  <a:gd name="T13" fmla="*/ 102 h 634"/>
                  <a:gd name="T14" fmla="*/ 467 w 544"/>
                  <a:gd name="T15" fmla="*/ 122 h 634"/>
                  <a:gd name="T16" fmla="*/ 364 w 544"/>
                  <a:gd name="T17" fmla="*/ 189 h 634"/>
                  <a:gd name="T18" fmla="*/ 228 w 544"/>
                  <a:gd name="T19" fmla="*/ 320 h 634"/>
                  <a:gd name="T20" fmla="*/ 41 w 544"/>
                  <a:gd name="T21" fmla="*/ 527 h 634"/>
                  <a:gd name="T22" fmla="*/ 17 w 544"/>
                  <a:gd name="T23" fmla="*/ 559 h 634"/>
                  <a:gd name="T24" fmla="*/ 14 w 544"/>
                  <a:gd name="T25" fmla="*/ 628 h 634"/>
                  <a:gd name="T26" fmla="*/ 43 w 544"/>
                  <a:gd name="T27" fmla="*/ 598 h 634"/>
                  <a:gd name="T28" fmla="*/ 271 w 544"/>
                  <a:gd name="T29" fmla="*/ 453 h 634"/>
                  <a:gd name="T30" fmla="*/ 495 w 544"/>
                  <a:gd name="T31" fmla="*/ 236 h 634"/>
                  <a:gd name="T32" fmla="*/ 543 w 544"/>
                  <a:gd name="T33" fmla="*/ 104 h 634"/>
                  <a:gd name="T34" fmla="*/ 504 w 544"/>
                  <a:gd name="T35" fmla="*/ 4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634">
                    <a:moveTo>
                      <a:pt x="504" y="41"/>
                    </a:moveTo>
                    <a:cubicBezTo>
                      <a:pt x="466" y="33"/>
                      <a:pt x="403" y="0"/>
                      <a:pt x="322" y="56"/>
                    </a:cubicBezTo>
                    <a:cubicBezTo>
                      <a:pt x="241" y="112"/>
                      <a:pt x="68" y="302"/>
                      <a:pt x="17" y="379"/>
                    </a:cubicBezTo>
                    <a:lnTo>
                      <a:pt x="14" y="520"/>
                    </a:lnTo>
                    <a:cubicBezTo>
                      <a:pt x="32" y="521"/>
                      <a:pt x="77" y="439"/>
                      <a:pt x="126" y="385"/>
                    </a:cubicBezTo>
                    <a:cubicBezTo>
                      <a:pt x="175" y="331"/>
                      <a:pt x="255" y="241"/>
                      <a:pt x="309" y="195"/>
                    </a:cubicBezTo>
                    <a:cubicBezTo>
                      <a:pt x="364" y="148"/>
                      <a:pt x="428" y="114"/>
                      <a:pt x="454" y="102"/>
                    </a:cubicBezTo>
                    <a:cubicBezTo>
                      <a:pt x="480" y="90"/>
                      <a:pt x="483" y="108"/>
                      <a:pt x="467" y="122"/>
                    </a:cubicBezTo>
                    <a:cubicBezTo>
                      <a:pt x="453" y="138"/>
                      <a:pt x="403" y="156"/>
                      <a:pt x="364" y="189"/>
                    </a:cubicBezTo>
                    <a:cubicBezTo>
                      <a:pt x="324" y="222"/>
                      <a:pt x="283" y="263"/>
                      <a:pt x="228" y="320"/>
                    </a:cubicBezTo>
                    <a:cubicBezTo>
                      <a:pt x="175" y="375"/>
                      <a:pt x="76" y="487"/>
                      <a:pt x="41" y="527"/>
                    </a:cubicBezTo>
                    <a:cubicBezTo>
                      <a:pt x="6" y="567"/>
                      <a:pt x="21" y="542"/>
                      <a:pt x="17" y="559"/>
                    </a:cubicBezTo>
                    <a:cubicBezTo>
                      <a:pt x="13" y="576"/>
                      <a:pt x="10" y="622"/>
                      <a:pt x="14" y="628"/>
                    </a:cubicBezTo>
                    <a:cubicBezTo>
                      <a:pt x="18" y="634"/>
                      <a:pt x="0" y="627"/>
                      <a:pt x="43" y="598"/>
                    </a:cubicBezTo>
                    <a:cubicBezTo>
                      <a:pt x="86" y="569"/>
                      <a:pt x="195" y="514"/>
                      <a:pt x="271" y="453"/>
                    </a:cubicBezTo>
                    <a:cubicBezTo>
                      <a:pt x="345" y="392"/>
                      <a:pt x="450" y="294"/>
                      <a:pt x="495" y="236"/>
                    </a:cubicBezTo>
                    <a:cubicBezTo>
                      <a:pt x="541" y="178"/>
                      <a:pt x="541" y="136"/>
                      <a:pt x="543" y="104"/>
                    </a:cubicBezTo>
                    <a:cubicBezTo>
                      <a:pt x="544" y="72"/>
                      <a:pt x="540" y="49"/>
                      <a:pt x="504" y="4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white">
              <a:xfrm>
                <a:off x="0" y="0"/>
                <a:ext cx="499" cy="186"/>
              </a:xfrm>
              <a:custGeom>
                <a:avLst/>
                <a:gdLst>
                  <a:gd name="T0" fmla="*/ 462 w 499"/>
                  <a:gd name="T1" fmla="*/ 144 h 186"/>
                  <a:gd name="T2" fmla="*/ 485 w 499"/>
                  <a:gd name="T3" fmla="*/ 112 h 186"/>
                  <a:gd name="T4" fmla="*/ 474 w 499"/>
                  <a:gd name="T5" fmla="*/ 58 h 186"/>
                  <a:gd name="T6" fmla="*/ 411 w 499"/>
                  <a:gd name="T7" fmla="*/ 3 h 186"/>
                  <a:gd name="T8" fmla="*/ 0 w 499"/>
                  <a:gd name="T9" fmla="*/ 0 h 186"/>
                  <a:gd name="T10" fmla="*/ 3 w 499"/>
                  <a:gd name="T11" fmla="*/ 60 h 186"/>
                  <a:gd name="T12" fmla="*/ 162 w 499"/>
                  <a:gd name="T13" fmla="*/ 47 h 186"/>
                  <a:gd name="T14" fmla="*/ 333 w 499"/>
                  <a:gd name="T15" fmla="*/ 73 h 186"/>
                  <a:gd name="T16" fmla="*/ 382 w 499"/>
                  <a:gd name="T17" fmla="*/ 97 h 186"/>
                  <a:gd name="T18" fmla="*/ 379 w 499"/>
                  <a:gd name="T19" fmla="*/ 114 h 186"/>
                  <a:gd name="T20" fmla="*/ 312 w 499"/>
                  <a:gd name="T21" fmla="*/ 87 h 186"/>
                  <a:gd name="T22" fmla="*/ 159 w 499"/>
                  <a:gd name="T23" fmla="*/ 64 h 186"/>
                  <a:gd name="T24" fmla="*/ 3 w 499"/>
                  <a:gd name="T25" fmla="*/ 87 h 186"/>
                  <a:gd name="T26" fmla="*/ 3 w 499"/>
                  <a:gd name="T27" fmla="*/ 150 h 186"/>
                  <a:gd name="T28" fmla="*/ 264 w 499"/>
                  <a:gd name="T29" fmla="*/ 185 h 186"/>
                  <a:gd name="T30" fmla="*/ 462 w 499"/>
                  <a:gd name="T31" fmla="*/ 14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9" h="186">
                    <a:moveTo>
                      <a:pt x="462" y="144"/>
                    </a:moveTo>
                    <a:cubicBezTo>
                      <a:pt x="499" y="132"/>
                      <a:pt x="483" y="126"/>
                      <a:pt x="485" y="112"/>
                    </a:cubicBezTo>
                    <a:cubicBezTo>
                      <a:pt x="487" y="99"/>
                      <a:pt x="486" y="76"/>
                      <a:pt x="474" y="58"/>
                    </a:cubicBezTo>
                    <a:cubicBezTo>
                      <a:pt x="462" y="40"/>
                      <a:pt x="490" y="13"/>
                      <a:pt x="411" y="3"/>
                    </a:cubicBezTo>
                    <a:lnTo>
                      <a:pt x="0" y="0"/>
                    </a:lnTo>
                    <a:lnTo>
                      <a:pt x="3" y="60"/>
                    </a:lnTo>
                    <a:cubicBezTo>
                      <a:pt x="30" y="68"/>
                      <a:pt x="107" y="45"/>
                      <a:pt x="162" y="47"/>
                    </a:cubicBezTo>
                    <a:cubicBezTo>
                      <a:pt x="217" y="49"/>
                      <a:pt x="296" y="64"/>
                      <a:pt x="333" y="73"/>
                    </a:cubicBezTo>
                    <a:cubicBezTo>
                      <a:pt x="369" y="81"/>
                      <a:pt x="374" y="90"/>
                      <a:pt x="382" y="97"/>
                    </a:cubicBezTo>
                    <a:cubicBezTo>
                      <a:pt x="389" y="104"/>
                      <a:pt x="390" y="116"/>
                      <a:pt x="379" y="114"/>
                    </a:cubicBezTo>
                    <a:cubicBezTo>
                      <a:pt x="367" y="112"/>
                      <a:pt x="350" y="95"/>
                      <a:pt x="312" y="87"/>
                    </a:cubicBezTo>
                    <a:cubicBezTo>
                      <a:pt x="276" y="79"/>
                      <a:pt x="210" y="64"/>
                      <a:pt x="159" y="64"/>
                    </a:cubicBezTo>
                    <a:cubicBezTo>
                      <a:pt x="108" y="64"/>
                      <a:pt x="29" y="73"/>
                      <a:pt x="3" y="87"/>
                    </a:cubicBezTo>
                    <a:lnTo>
                      <a:pt x="3" y="150"/>
                    </a:lnTo>
                    <a:cubicBezTo>
                      <a:pt x="46" y="166"/>
                      <a:pt x="188" y="186"/>
                      <a:pt x="264" y="185"/>
                    </a:cubicBezTo>
                    <a:cubicBezTo>
                      <a:pt x="340" y="184"/>
                      <a:pt x="426" y="156"/>
                      <a:pt x="462" y="144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00" name="Group 76"/>
              <p:cNvGrpSpPr>
                <a:grpSpLocks/>
              </p:cNvGrpSpPr>
              <p:nvPr/>
            </p:nvGrpSpPr>
            <p:grpSpPr bwMode="auto">
              <a:xfrm>
                <a:off x="1485" y="2469"/>
                <a:ext cx="930" cy="764"/>
                <a:chOff x="3387" y="1456"/>
                <a:chExt cx="1707" cy="1402"/>
              </a:xfrm>
            </p:grpSpPr>
            <p:sp>
              <p:nvSpPr>
                <p:cNvPr id="1101" name="Freeform 77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04" name="Group 80"/>
              <p:cNvGrpSpPr>
                <a:grpSpLocks/>
              </p:cNvGrpSpPr>
              <p:nvPr/>
            </p:nvGrpSpPr>
            <p:grpSpPr bwMode="auto">
              <a:xfrm>
                <a:off x="1500" y="90"/>
                <a:ext cx="930" cy="764"/>
                <a:chOff x="3387" y="1456"/>
                <a:chExt cx="1707" cy="1402"/>
              </a:xfrm>
            </p:grpSpPr>
            <p:sp>
              <p:nvSpPr>
                <p:cNvPr id="1105" name="Freeform 81"/>
                <p:cNvSpPr>
                  <a:spLocks/>
                </p:cNvSpPr>
                <p:nvPr/>
              </p:nvSpPr>
              <p:spPr bwMode="white">
                <a:xfrm rot="21428822" flipH="1">
                  <a:off x="3387" y="1657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white">
                <a:xfrm rot="-744944">
                  <a:off x="4388" y="1456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white">
                <a:xfrm>
                  <a:off x="4086" y="1694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sp>
            <p:nvSpPr>
              <p:cNvPr id="1108" name="Freeform 84"/>
              <p:cNvSpPr>
                <a:spLocks/>
              </p:cNvSpPr>
              <p:nvPr/>
            </p:nvSpPr>
            <p:spPr bwMode="white">
              <a:xfrm>
                <a:off x="2998" y="3579"/>
                <a:ext cx="678" cy="738"/>
              </a:xfrm>
              <a:custGeom>
                <a:avLst/>
                <a:gdLst>
                  <a:gd name="T0" fmla="*/ 577 w 678"/>
                  <a:gd name="T1" fmla="*/ 17 h 738"/>
                  <a:gd name="T2" fmla="*/ 341 w 678"/>
                  <a:gd name="T3" fmla="*/ 100 h 738"/>
                  <a:gd name="T4" fmla="*/ 54 w 678"/>
                  <a:gd name="T5" fmla="*/ 621 h 738"/>
                  <a:gd name="T6" fmla="*/ 17 w 678"/>
                  <a:gd name="T7" fmla="*/ 735 h 738"/>
                  <a:gd name="T8" fmla="*/ 140 w 678"/>
                  <a:gd name="T9" fmla="*/ 738 h 738"/>
                  <a:gd name="T10" fmla="*/ 198 w 678"/>
                  <a:gd name="T11" fmla="*/ 614 h 738"/>
                  <a:gd name="T12" fmla="*/ 375 w 678"/>
                  <a:gd name="T13" fmla="*/ 292 h 738"/>
                  <a:gd name="T14" fmla="*/ 534 w 678"/>
                  <a:gd name="T15" fmla="*/ 115 h 738"/>
                  <a:gd name="T16" fmla="*/ 559 w 678"/>
                  <a:gd name="T17" fmla="*/ 138 h 738"/>
                  <a:gd name="T18" fmla="*/ 445 w 678"/>
                  <a:gd name="T19" fmla="*/ 264 h 738"/>
                  <a:gd name="T20" fmla="*/ 311 w 678"/>
                  <a:gd name="T21" fmla="*/ 487 h 738"/>
                  <a:gd name="T22" fmla="*/ 188 w 678"/>
                  <a:gd name="T23" fmla="*/ 738 h 738"/>
                  <a:gd name="T24" fmla="*/ 353 w 678"/>
                  <a:gd name="T25" fmla="*/ 738 h 738"/>
                  <a:gd name="T26" fmla="*/ 417 w 678"/>
                  <a:gd name="T27" fmla="*/ 651 h 738"/>
                  <a:gd name="T28" fmla="*/ 638 w 678"/>
                  <a:gd name="T29" fmla="*/ 279 h 738"/>
                  <a:gd name="T30" fmla="*/ 653 w 678"/>
                  <a:gd name="T31" fmla="*/ 85 h 738"/>
                  <a:gd name="T32" fmla="*/ 577 w 678"/>
                  <a:gd name="T33" fmla="*/ 17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8" h="738">
                    <a:moveTo>
                      <a:pt x="577" y="17"/>
                    </a:moveTo>
                    <a:cubicBezTo>
                      <a:pt x="525" y="19"/>
                      <a:pt x="428" y="0"/>
                      <a:pt x="341" y="100"/>
                    </a:cubicBezTo>
                    <a:cubicBezTo>
                      <a:pt x="253" y="202"/>
                      <a:pt x="108" y="515"/>
                      <a:pt x="54" y="621"/>
                    </a:cubicBezTo>
                    <a:cubicBezTo>
                      <a:pt x="0" y="727"/>
                      <a:pt x="3" y="716"/>
                      <a:pt x="17" y="735"/>
                    </a:cubicBezTo>
                    <a:lnTo>
                      <a:pt x="140" y="738"/>
                    </a:lnTo>
                    <a:cubicBezTo>
                      <a:pt x="170" y="718"/>
                      <a:pt x="159" y="688"/>
                      <a:pt x="198" y="614"/>
                    </a:cubicBezTo>
                    <a:cubicBezTo>
                      <a:pt x="237" y="540"/>
                      <a:pt x="318" y="375"/>
                      <a:pt x="375" y="292"/>
                    </a:cubicBezTo>
                    <a:cubicBezTo>
                      <a:pt x="431" y="209"/>
                      <a:pt x="503" y="140"/>
                      <a:pt x="534" y="115"/>
                    </a:cubicBezTo>
                    <a:cubicBezTo>
                      <a:pt x="565" y="89"/>
                      <a:pt x="574" y="113"/>
                      <a:pt x="559" y="138"/>
                    </a:cubicBezTo>
                    <a:cubicBezTo>
                      <a:pt x="544" y="162"/>
                      <a:pt x="487" y="206"/>
                      <a:pt x="445" y="264"/>
                    </a:cubicBezTo>
                    <a:cubicBezTo>
                      <a:pt x="404" y="323"/>
                      <a:pt x="354" y="408"/>
                      <a:pt x="311" y="487"/>
                    </a:cubicBezTo>
                    <a:cubicBezTo>
                      <a:pt x="268" y="566"/>
                      <a:pt x="181" y="696"/>
                      <a:pt x="188" y="738"/>
                    </a:cubicBezTo>
                    <a:lnTo>
                      <a:pt x="353" y="738"/>
                    </a:lnTo>
                    <a:cubicBezTo>
                      <a:pt x="391" y="724"/>
                      <a:pt x="370" y="727"/>
                      <a:pt x="417" y="651"/>
                    </a:cubicBezTo>
                    <a:cubicBezTo>
                      <a:pt x="464" y="575"/>
                      <a:pt x="599" y="373"/>
                      <a:pt x="638" y="279"/>
                    </a:cubicBezTo>
                    <a:cubicBezTo>
                      <a:pt x="678" y="185"/>
                      <a:pt x="663" y="128"/>
                      <a:pt x="653" y="85"/>
                    </a:cubicBezTo>
                    <a:cubicBezTo>
                      <a:pt x="643" y="41"/>
                      <a:pt x="629" y="14"/>
                      <a:pt x="577" y="17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white">
              <a:xfrm rot="-744944">
                <a:off x="3996" y="3377"/>
                <a:ext cx="729" cy="1047"/>
              </a:xfrm>
              <a:custGeom>
                <a:avLst/>
                <a:gdLst>
                  <a:gd name="T0" fmla="*/ 184 w 1456"/>
                  <a:gd name="T1" fmla="*/ 48 h 2088"/>
                  <a:gd name="T2" fmla="*/ 664 w 1456"/>
                  <a:gd name="T3" fmla="*/ 192 h 2088"/>
                  <a:gd name="T4" fmla="*/ 1288 w 1456"/>
                  <a:gd name="T5" fmla="*/ 1200 h 2088"/>
                  <a:gd name="T6" fmla="*/ 1432 w 1456"/>
                  <a:gd name="T7" fmla="*/ 1968 h 2088"/>
                  <a:gd name="T8" fmla="*/ 1384 w 1456"/>
                  <a:gd name="T9" fmla="*/ 1920 h 2088"/>
                  <a:gd name="T10" fmla="*/ 1000 w 1456"/>
                  <a:gd name="T11" fmla="*/ 1200 h 2088"/>
                  <a:gd name="T12" fmla="*/ 616 w 1456"/>
                  <a:gd name="T13" fmla="*/ 576 h 2088"/>
                  <a:gd name="T14" fmla="*/ 280 w 1456"/>
                  <a:gd name="T15" fmla="*/ 240 h 2088"/>
                  <a:gd name="T16" fmla="*/ 232 w 1456"/>
                  <a:gd name="T17" fmla="*/ 288 h 2088"/>
                  <a:gd name="T18" fmla="*/ 472 w 1456"/>
                  <a:gd name="T19" fmla="*/ 528 h 2088"/>
                  <a:gd name="T20" fmla="*/ 760 w 1456"/>
                  <a:gd name="T21" fmla="*/ 960 h 2088"/>
                  <a:gd name="T22" fmla="*/ 1144 w 1456"/>
                  <a:gd name="T23" fmla="*/ 1632 h 2088"/>
                  <a:gd name="T24" fmla="*/ 1384 w 1456"/>
                  <a:gd name="T25" fmla="*/ 2016 h 2088"/>
                  <a:gd name="T26" fmla="*/ 1336 w 1456"/>
                  <a:gd name="T27" fmla="*/ 2016 h 2088"/>
                  <a:gd name="T28" fmla="*/ 1096 w 1456"/>
                  <a:gd name="T29" fmla="*/ 1824 h 2088"/>
                  <a:gd name="T30" fmla="*/ 568 w 1456"/>
                  <a:gd name="T31" fmla="*/ 1296 h 2088"/>
                  <a:gd name="T32" fmla="*/ 88 w 1456"/>
                  <a:gd name="T33" fmla="*/ 576 h 2088"/>
                  <a:gd name="T34" fmla="*/ 40 w 1456"/>
                  <a:gd name="T35" fmla="*/ 192 h 2088"/>
                  <a:gd name="T36" fmla="*/ 184 w 1456"/>
                  <a:gd name="T37" fmla="*/ 48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56" h="2088">
                    <a:moveTo>
                      <a:pt x="184" y="48"/>
                    </a:moveTo>
                    <a:cubicBezTo>
                      <a:pt x="288" y="48"/>
                      <a:pt x="480" y="0"/>
                      <a:pt x="664" y="192"/>
                    </a:cubicBezTo>
                    <a:cubicBezTo>
                      <a:pt x="848" y="384"/>
                      <a:pt x="1160" y="904"/>
                      <a:pt x="1288" y="1200"/>
                    </a:cubicBezTo>
                    <a:cubicBezTo>
                      <a:pt x="1416" y="1496"/>
                      <a:pt x="1416" y="1848"/>
                      <a:pt x="1432" y="1968"/>
                    </a:cubicBezTo>
                    <a:cubicBezTo>
                      <a:pt x="1448" y="2088"/>
                      <a:pt x="1456" y="2048"/>
                      <a:pt x="1384" y="1920"/>
                    </a:cubicBezTo>
                    <a:cubicBezTo>
                      <a:pt x="1312" y="1792"/>
                      <a:pt x="1128" y="1424"/>
                      <a:pt x="1000" y="1200"/>
                    </a:cubicBezTo>
                    <a:cubicBezTo>
                      <a:pt x="872" y="976"/>
                      <a:pt x="736" y="736"/>
                      <a:pt x="616" y="576"/>
                    </a:cubicBezTo>
                    <a:cubicBezTo>
                      <a:pt x="496" y="416"/>
                      <a:pt x="344" y="288"/>
                      <a:pt x="280" y="240"/>
                    </a:cubicBezTo>
                    <a:cubicBezTo>
                      <a:pt x="216" y="192"/>
                      <a:pt x="200" y="240"/>
                      <a:pt x="232" y="288"/>
                    </a:cubicBezTo>
                    <a:cubicBezTo>
                      <a:pt x="264" y="336"/>
                      <a:pt x="384" y="416"/>
                      <a:pt x="472" y="528"/>
                    </a:cubicBezTo>
                    <a:cubicBezTo>
                      <a:pt x="560" y="640"/>
                      <a:pt x="648" y="776"/>
                      <a:pt x="760" y="960"/>
                    </a:cubicBezTo>
                    <a:cubicBezTo>
                      <a:pt x="872" y="1144"/>
                      <a:pt x="1040" y="1456"/>
                      <a:pt x="1144" y="1632"/>
                    </a:cubicBezTo>
                    <a:cubicBezTo>
                      <a:pt x="1248" y="1808"/>
                      <a:pt x="1352" y="1952"/>
                      <a:pt x="1384" y="2016"/>
                    </a:cubicBezTo>
                    <a:cubicBezTo>
                      <a:pt x="1416" y="2080"/>
                      <a:pt x="1384" y="2048"/>
                      <a:pt x="1336" y="2016"/>
                    </a:cubicBezTo>
                    <a:cubicBezTo>
                      <a:pt x="1288" y="1984"/>
                      <a:pt x="1224" y="1944"/>
                      <a:pt x="1096" y="1824"/>
                    </a:cubicBezTo>
                    <a:cubicBezTo>
                      <a:pt x="968" y="1704"/>
                      <a:pt x="736" y="1504"/>
                      <a:pt x="568" y="1296"/>
                    </a:cubicBezTo>
                    <a:cubicBezTo>
                      <a:pt x="400" y="1088"/>
                      <a:pt x="176" y="760"/>
                      <a:pt x="88" y="576"/>
                    </a:cubicBezTo>
                    <a:cubicBezTo>
                      <a:pt x="0" y="392"/>
                      <a:pt x="24" y="280"/>
                      <a:pt x="40" y="192"/>
                    </a:cubicBezTo>
                    <a:cubicBezTo>
                      <a:pt x="56" y="104"/>
                      <a:pt x="80" y="48"/>
                      <a:pt x="184" y="48"/>
                    </a:cubicBez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white">
              <a:xfrm>
                <a:off x="3685" y="3623"/>
                <a:ext cx="472" cy="726"/>
              </a:xfrm>
              <a:custGeom>
                <a:avLst/>
                <a:gdLst>
                  <a:gd name="T0" fmla="*/ 116 w 472"/>
                  <a:gd name="T1" fmla="*/ 694 h 726"/>
                  <a:gd name="T2" fmla="*/ 41 w 472"/>
                  <a:gd name="T3" fmla="*/ 440 h 726"/>
                  <a:gd name="T4" fmla="*/ 6 w 472"/>
                  <a:gd name="T5" fmla="*/ 148 h 726"/>
                  <a:gd name="T6" fmla="*/ 78 w 472"/>
                  <a:gd name="T7" fmla="*/ 28 h 726"/>
                  <a:gd name="T8" fmla="*/ 222 w 472"/>
                  <a:gd name="T9" fmla="*/ 28 h 726"/>
                  <a:gd name="T10" fmla="*/ 317 w 472"/>
                  <a:gd name="T11" fmla="*/ 196 h 726"/>
                  <a:gd name="T12" fmla="*/ 437 w 472"/>
                  <a:gd name="T13" fmla="*/ 555 h 726"/>
                  <a:gd name="T14" fmla="*/ 458 w 472"/>
                  <a:gd name="T15" fmla="*/ 691 h 726"/>
                  <a:gd name="T16" fmla="*/ 350 w 472"/>
                  <a:gd name="T17" fmla="*/ 694 h 726"/>
                  <a:gd name="T18" fmla="*/ 341 w 472"/>
                  <a:gd name="T19" fmla="*/ 651 h 726"/>
                  <a:gd name="T20" fmla="*/ 198 w 472"/>
                  <a:gd name="T21" fmla="*/ 244 h 726"/>
                  <a:gd name="T22" fmla="*/ 150 w 472"/>
                  <a:gd name="T23" fmla="*/ 172 h 726"/>
                  <a:gd name="T24" fmla="*/ 150 w 472"/>
                  <a:gd name="T25" fmla="*/ 220 h 726"/>
                  <a:gd name="T26" fmla="*/ 269 w 472"/>
                  <a:gd name="T27" fmla="*/ 531 h 726"/>
                  <a:gd name="T28" fmla="*/ 311 w 472"/>
                  <a:gd name="T29" fmla="*/ 691 h 726"/>
                  <a:gd name="T30" fmla="*/ 116 w 472"/>
                  <a:gd name="T31" fmla="*/ 694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726">
                    <a:moveTo>
                      <a:pt x="116" y="694"/>
                    </a:moveTo>
                    <a:cubicBezTo>
                      <a:pt x="71" y="652"/>
                      <a:pt x="59" y="531"/>
                      <a:pt x="41" y="440"/>
                    </a:cubicBezTo>
                    <a:cubicBezTo>
                      <a:pt x="23" y="349"/>
                      <a:pt x="0" y="216"/>
                      <a:pt x="6" y="148"/>
                    </a:cubicBezTo>
                    <a:cubicBezTo>
                      <a:pt x="12" y="79"/>
                      <a:pt x="42" y="48"/>
                      <a:pt x="78" y="28"/>
                    </a:cubicBezTo>
                    <a:cubicBezTo>
                      <a:pt x="114" y="8"/>
                      <a:pt x="182" y="0"/>
                      <a:pt x="222" y="28"/>
                    </a:cubicBezTo>
                    <a:cubicBezTo>
                      <a:pt x="261" y="56"/>
                      <a:pt x="281" y="108"/>
                      <a:pt x="317" y="196"/>
                    </a:cubicBezTo>
                    <a:cubicBezTo>
                      <a:pt x="353" y="284"/>
                      <a:pt x="414" y="473"/>
                      <a:pt x="437" y="555"/>
                    </a:cubicBezTo>
                    <a:cubicBezTo>
                      <a:pt x="460" y="637"/>
                      <a:pt x="472" y="668"/>
                      <a:pt x="458" y="691"/>
                    </a:cubicBezTo>
                    <a:lnTo>
                      <a:pt x="350" y="694"/>
                    </a:lnTo>
                    <a:cubicBezTo>
                      <a:pt x="331" y="687"/>
                      <a:pt x="366" y="726"/>
                      <a:pt x="341" y="651"/>
                    </a:cubicBezTo>
                    <a:cubicBezTo>
                      <a:pt x="316" y="576"/>
                      <a:pt x="230" y="323"/>
                      <a:pt x="198" y="244"/>
                    </a:cubicBezTo>
                    <a:cubicBezTo>
                      <a:pt x="166" y="164"/>
                      <a:pt x="158" y="176"/>
                      <a:pt x="150" y="172"/>
                    </a:cubicBezTo>
                    <a:cubicBezTo>
                      <a:pt x="142" y="168"/>
                      <a:pt x="130" y="160"/>
                      <a:pt x="150" y="220"/>
                    </a:cubicBezTo>
                    <a:cubicBezTo>
                      <a:pt x="170" y="280"/>
                      <a:pt x="242" y="453"/>
                      <a:pt x="269" y="531"/>
                    </a:cubicBezTo>
                    <a:cubicBezTo>
                      <a:pt x="296" y="609"/>
                      <a:pt x="337" y="664"/>
                      <a:pt x="311" y="691"/>
                    </a:cubicBezTo>
                    <a:lnTo>
                      <a:pt x="116" y="694"/>
                    </a:lnTo>
                    <a:close/>
                  </a:path>
                </a:pathLst>
              </a:cu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grpSp>
            <p:nvGrpSpPr>
              <p:cNvPr id="1111" name="Group 87"/>
              <p:cNvGrpSpPr>
                <a:grpSpLocks/>
              </p:cNvGrpSpPr>
              <p:nvPr/>
            </p:nvGrpSpPr>
            <p:grpSpPr bwMode="auto">
              <a:xfrm>
                <a:off x="3959" y="330"/>
                <a:ext cx="1724" cy="1316"/>
                <a:chOff x="196" y="1100"/>
                <a:chExt cx="2234" cy="1706"/>
              </a:xfrm>
            </p:grpSpPr>
            <p:sp>
              <p:nvSpPr>
                <p:cNvPr id="1112" name="Freeform 88"/>
                <p:cNvSpPr>
                  <a:spLocks/>
                </p:cNvSpPr>
                <p:nvPr/>
              </p:nvSpPr>
              <p:spPr bwMode="white">
                <a:xfrm rot="-744944">
                  <a:off x="1583" y="1359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3" name="Freeform 89"/>
                <p:cNvSpPr>
                  <a:spLocks/>
                </p:cNvSpPr>
                <p:nvPr/>
              </p:nvSpPr>
              <p:spPr bwMode="white">
                <a:xfrm>
                  <a:off x="1295" y="1642"/>
                  <a:ext cx="474" cy="1164"/>
                </a:xfrm>
                <a:custGeom>
                  <a:avLst/>
                  <a:gdLst>
                    <a:gd name="T0" fmla="*/ 253 w 980"/>
                    <a:gd name="T1" fmla="*/ 1432 h 2408"/>
                    <a:gd name="T2" fmla="*/ 82 w 980"/>
                    <a:gd name="T3" fmla="*/ 881 h 2408"/>
                    <a:gd name="T4" fmla="*/ 12 w 980"/>
                    <a:gd name="T5" fmla="*/ 296 h 2408"/>
                    <a:gd name="T6" fmla="*/ 156 w 980"/>
                    <a:gd name="T7" fmla="*/ 56 h 2408"/>
                    <a:gd name="T8" fmla="*/ 444 w 980"/>
                    <a:gd name="T9" fmla="*/ 56 h 2408"/>
                    <a:gd name="T10" fmla="*/ 636 w 980"/>
                    <a:gd name="T11" fmla="*/ 392 h 2408"/>
                    <a:gd name="T12" fmla="*/ 876 w 980"/>
                    <a:gd name="T13" fmla="*/ 1112 h 2408"/>
                    <a:gd name="T14" fmla="*/ 972 w 980"/>
                    <a:gd name="T15" fmla="*/ 2024 h 2408"/>
                    <a:gd name="T16" fmla="*/ 924 w 980"/>
                    <a:gd name="T17" fmla="*/ 2360 h 2408"/>
                    <a:gd name="T18" fmla="*/ 876 w 980"/>
                    <a:gd name="T19" fmla="*/ 2312 h 2408"/>
                    <a:gd name="T20" fmla="*/ 828 w 980"/>
                    <a:gd name="T21" fmla="*/ 1928 h 2408"/>
                    <a:gd name="T22" fmla="*/ 684 w 980"/>
                    <a:gd name="T23" fmla="*/ 1304 h 2408"/>
                    <a:gd name="T24" fmla="*/ 396 w 980"/>
                    <a:gd name="T25" fmla="*/ 488 h 2408"/>
                    <a:gd name="T26" fmla="*/ 300 w 980"/>
                    <a:gd name="T27" fmla="*/ 344 h 2408"/>
                    <a:gd name="T28" fmla="*/ 300 w 980"/>
                    <a:gd name="T29" fmla="*/ 440 h 2408"/>
                    <a:gd name="T30" fmla="*/ 540 w 980"/>
                    <a:gd name="T31" fmla="*/ 1064 h 2408"/>
                    <a:gd name="T32" fmla="*/ 732 w 980"/>
                    <a:gd name="T33" fmla="*/ 1784 h 2408"/>
                    <a:gd name="T34" fmla="*/ 780 w 980"/>
                    <a:gd name="T35" fmla="*/ 2264 h 2408"/>
                    <a:gd name="T36" fmla="*/ 732 w 980"/>
                    <a:gd name="T37" fmla="*/ 2312 h 2408"/>
                    <a:gd name="T38" fmla="*/ 496 w 980"/>
                    <a:gd name="T39" fmla="*/ 1887 h 2408"/>
                    <a:gd name="T40" fmla="*/ 253 w 980"/>
                    <a:gd name="T41" fmla="*/ 1432 h 2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80" h="2408">
                      <a:moveTo>
                        <a:pt x="253" y="1432"/>
                      </a:moveTo>
                      <a:cubicBezTo>
                        <a:pt x="184" y="1264"/>
                        <a:pt x="122" y="1070"/>
                        <a:pt x="82" y="881"/>
                      </a:cubicBezTo>
                      <a:cubicBezTo>
                        <a:pt x="42" y="692"/>
                        <a:pt x="0" y="433"/>
                        <a:pt x="12" y="296"/>
                      </a:cubicBezTo>
                      <a:cubicBezTo>
                        <a:pt x="24" y="159"/>
                        <a:pt x="84" y="96"/>
                        <a:pt x="156" y="56"/>
                      </a:cubicBezTo>
                      <a:cubicBezTo>
                        <a:pt x="228" y="16"/>
                        <a:pt x="364" y="0"/>
                        <a:pt x="444" y="56"/>
                      </a:cubicBezTo>
                      <a:cubicBezTo>
                        <a:pt x="524" y="112"/>
                        <a:pt x="564" y="216"/>
                        <a:pt x="636" y="392"/>
                      </a:cubicBezTo>
                      <a:cubicBezTo>
                        <a:pt x="708" y="568"/>
                        <a:pt x="820" y="840"/>
                        <a:pt x="876" y="1112"/>
                      </a:cubicBezTo>
                      <a:cubicBezTo>
                        <a:pt x="932" y="1384"/>
                        <a:pt x="964" y="1816"/>
                        <a:pt x="972" y="2024"/>
                      </a:cubicBezTo>
                      <a:cubicBezTo>
                        <a:pt x="980" y="2232"/>
                        <a:pt x="940" y="2312"/>
                        <a:pt x="924" y="2360"/>
                      </a:cubicBezTo>
                      <a:cubicBezTo>
                        <a:pt x="908" y="2408"/>
                        <a:pt x="892" y="2384"/>
                        <a:pt x="876" y="2312"/>
                      </a:cubicBezTo>
                      <a:cubicBezTo>
                        <a:pt x="860" y="2240"/>
                        <a:pt x="860" y="2096"/>
                        <a:pt x="828" y="1928"/>
                      </a:cubicBezTo>
                      <a:cubicBezTo>
                        <a:pt x="796" y="1760"/>
                        <a:pt x="756" y="1544"/>
                        <a:pt x="684" y="1304"/>
                      </a:cubicBezTo>
                      <a:cubicBezTo>
                        <a:pt x="612" y="1064"/>
                        <a:pt x="460" y="648"/>
                        <a:pt x="396" y="488"/>
                      </a:cubicBezTo>
                      <a:cubicBezTo>
                        <a:pt x="332" y="328"/>
                        <a:pt x="316" y="352"/>
                        <a:pt x="300" y="344"/>
                      </a:cubicBezTo>
                      <a:cubicBezTo>
                        <a:pt x="284" y="336"/>
                        <a:pt x="260" y="320"/>
                        <a:pt x="300" y="440"/>
                      </a:cubicBezTo>
                      <a:cubicBezTo>
                        <a:pt x="340" y="560"/>
                        <a:pt x="468" y="840"/>
                        <a:pt x="540" y="1064"/>
                      </a:cubicBezTo>
                      <a:cubicBezTo>
                        <a:pt x="612" y="1288"/>
                        <a:pt x="692" y="1584"/>
                        <a:pt x="732" y="1784"/>
                      </a:cubicBezTo>
                      <a:cubicBezTo>
                        <a:pt x="772" y="1984"/>
                        <a:pt x="780" y="2176"/>
                        <a:pt x="780" y="2264"/>
                      </a:cubicBezTo>
                      <a:cubicBezTo>
                        <a:pt x="780" y="2352"/>
                        <a:pt x="779" y="2375"/>
                        <a:pt x="732" y="2312"/>
                      </a:cubicBezTo>
                      <a:cubicBezTo>
                        <a:pt x="685" y="2249"/>
                        <a:pt x="576" y="2034"/>
                        <a:pt x="496" y="1887"/>
                      </a:cubicBezTo>
                      <a:cubicBezTo>
                        <a:pt x="416" y="1740"/>
                        <a:pt x="304" y="1527"/>
                        <a:pt x="253" y="14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4" name="Freeform 90"/>
                <p:cNvSpPr>
                  <a:spLocks/>
                </p:cNvSpPr>
                <p:nvPr/>
              </p:nvSpPr>
              <p:spPr bwMode="white">
                <a:xfrm>
                  <a:off x="1452" y="1100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5" name="Freeform 91"/>
                <p:cNvSpPr>
                  <a:spLocks/>
                </p:cNvSpPr>
                <p:nvPr/>
              </p:nvSpPr>
              <p:spPr bwMode="white">
                <a:xfrm rot="744944" flipH="1">
                  <a:off x="437" y="1510"/>
                  <a:ext cx="706" cy="1014"/>
                </a:xfrm>
                <a:custGeom>
                  <a:avLst/>
                  <a:gdLst>
                    <a:gd name="T0" fmla="*/ 184 w 1456"/>
                    <a:gd name="T1" fmla="*/ 48 h 2088"/>
                    <a:gd name="T2" fmla="*/ 664 w 1456"/>
                    <a:gd name="T3" fmla="*/ 192 h 2088"/>
                    <a:gd name="T4" fmla="*/ 1288 w 1456"/>
                    <a:gd name="T5" fmla="*/ 1200 h 2088"/>
                    <a:gd name="T6" fmla="*/ 1432 w 1456"/>
                    <a:gd name="T7" fmla="*/ 1968 h 2088"/>
                    <a:gd name="T8" fmla="*/ 1384 w 1456"/>
                    <a:gd name="T9" fmla="*/ 1920 h 2088"/>
                    <a:gd name="T10" fmla="*/ 1000 w 1456"/>
                    <a:gd name="T11" fmla="*/ 1200 h 2088"/>
                    <a:gd name="T12" fmla="*/ 616 w 1456"/>
                    <a:gd name="T13" fmla="*/ 576 h 2088"/>
                    <a:gd name="T14" fmla="*/ 280 w 1456"/>
                    <a:gd name="T15" fmla="*/ 240 h 2088"/>
                    <a:gd name="T16" fmla="*/ 232 w 1456"/>
                    <a:gd name="T17" fmla="*/ 288 h 2088"/>
                    <a:gd name="T18" fmla="*/ 472 w 1456"/>
                    <a:gd name="T19" fmla="*/ 528 h 2088"/>
                    <a:gd name="T20" fmla="*/ 760 w 1456"/>
                    <a:gd name="T21" fmla="*/ 960 h 2088"/>
                    <a:gd name="T22" fmla="*/ 1144 w 1456"/>
                    <a:gd name="T23" fmla="*/ 1632 h 2088"/>
                    <a:gd name="T24" fmla="*/ 1384 w 1456"/>
                    <a:gd name="T25" fmla="*/ 2016 h 2088"/>
                    <a:gd name="T26" fmla="*/ 1336 w 1456"/>
                    <a:gd name="T27" fmla="*/ 2016 h 2088"/>
                    <a:gd name="T28" fmla="*/ 1096 w 1456"/>
                    <a:gd name="T29" fmla="*/ 1824 h 2088"/>
                    <a:gd name="T30" fmla="*/ 568 w 1456"/>
                    <a:gd name="T31" fmla="*/ 1296 h 2088"/>
                    <a:gd name="T32" fmla="*/ 88 w 1456"/>
                    <a:gd name="T33" fmla="*/ 576 h 2088"/>
                    <a:gd name="T34" fmla="*/ 40 w 1456"/>
                    <a:gd name="T35" fmla="*/ 192 h 2088"/>
                    <a:gd name="T36" fmla="*/ 184 w 1456"/>
                    <a:gd name="T37" fmla="*/ 48 h 20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456" h="2088">
                      <a:moveTo>
                        <a:pt x="184" y="48"/>
                      </a:moveTo>
                      <a:cubicBezTo>
                        <a:pt x="288" y="48"/>
                        <a:pt x="480" y="0"/>
                        <a:pt x="664" y="192"/>
                      </a:cubicBezTo>
                      <a:cubicBezTo>
                        <a:pt x="848" y="384"/>
                        <a:pt x="1160" y="904"/>
                        <a:pt x="1288" y="1200"/>
                      </a:cubicBezTo>
                      <a:cubicBezTo>
                        <a:pt x="1416" y="1496"/>
                        <a:pt x="1416" y="1848"/>
                        <a:pt x="1432" y="1968"/>
                      </a:cubicBezTo>
                      <a:cubicBezTo>
                        <a:pt x="1448" y="2088"/>
                        <a:pt x="1456" y="2048"/>
                        <a:pt x="1384" y="1920"/>
                      </a:cubicBezTo>
                      <a:cubicBezTo>
                        <a:pt x="1312" y="1792"/>
                        <a:pt x="1128" y="1424"/>
                        <a:pt x="1000" y="1200"/>
                      </a:cubicBezTo>
                      <a:cubicBezTo>
                        <a:pt x="872" y="976"/>
                        <a:pt x="736" y="736"/>
                        <a:pt x="616" y="576"/>
                      </a:cubicBezTo>
                      <a:cubicBezTo>
                        <a:pt x="496" y="416"/>
                        <a:pt x="344" y="288"/>
                        <a:pt x="280" y="240"/>
                      </a:cubicBezTo>
                      <a:cubicBezTo>
                        <a:pt x="216" y="192"/>
                        <a:pt x="200" y="240"/>
                        <a:pt x="232" y="288"/>
                      </a:cubicBezTo>
                      <a:cubicBezTo>
                        <a:pt x="264" y="336"/>
                        <a:pt x="384" y="416"/>
                        <a:pt x="472" y="528"/>
                      </a:cubicBezTo>
                      <a:cubicBezTo>
                        <a:pt x="560" y="640"/>
                        <a:pt x="648" y="776"/>
                        <a:pt x="760" y="960"/>
                      </a:cubicBezTo>
                      <a:cubicBezTo>
                        <a:pt x="872" y="1144"/>
                        <a:pt x="1040" y="1456"/>
                        <a:pt x="1144" y="1632"/>
                      </a:cubicBezTo>
                      <a:cubicBezTo>
                        <a:pt x="1248" y="1808"/>
                        <a:pt x="1352" y="1952"/>
                        <a:pt x="1384" y="2016"/>
                      </a:cubicBezTo>
                      <a:cubicBezTo>
                        <a:pt x="1416" y="2080"/>
                        <a:pt x="1384" y="2048"/>
                        <a:pt x="1336" y="2016"/>
                      </a:cubicBezTo>
                      <a:cubicBezTo>
                        <a:pt x="1288" y="1984"/>
                        <a:pt x="1224" y="1944"/>
                        <a:pt x="1096" y="1824"/>
                      </a:cubicBezTo>
                      <a:cubicBezTo>
                        <a:pt x="968" y="1704"/>
                        <a:pt x="736" y="1504"/>
                        <a:pt x="568" y="1296"/>
                      </a:cubicBezTo>
                      <a:cubicBezTo>
                        <a:pt x="400" y="1088"/>
                        <a:pt x="176" y="760"/>
                        <a:pt x="88" y="576"/>
                      </a:cubicBezTo>
                      <a:cubicBezTo>
                        <a:pt x="0" y="392"/>
                        <a:pt x="24" y="280"/>
                        <a:pt x="40" y="192"/>
                      </a:cubicBezTo>
                      <a:cubicBezTo>
                        <a:pt x="56" y="104"/>
                        <a:pt x="80" y="48"/>
                        <a:pt x="184" y="4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6" name="Freeform 92"/>
                <p:cNvSpPr>
                  <a:spLocks/>
                </p:cNvSpPr>
                <p:nvPr/>
              </p:nvSpPr>
              <p:spPr bwMode="white">
                <a:xfrm rot="505459" flipH="1">
                  <a:off x="196" y="1235"/>
                  <a:ext cx="978" cy="332"/>
                </a:xfrm>
                <a:custGeom>
                  <a:avLst/>
                  <a:gdLst>
                    <a:gd name="T0" fmla="*/ 96 w 2020"/>
                    <a:gd name="T1" fmla="*/ 464 h 688"/>
                    <a:gd name="T2" fmla="*/ 48 w 2020"/>
                    <a:gd name="T3" fmla="*/ 368 h 688"/>
                    <a:gd name="T4" fmla="*/ 96 w 2020"/>
                    <a:gd name="T5" fmla="*/ 224 h 688"/>
                    <a:gd name="T6" fmla="*/ 384 w 2020"/>
                    <a:gd name="T7" fmla="*/ 32 h 688"/>
                    <a:gd name="T8" fmla="*/ 960 w 2020"/>
                    <a:gd name="T9" fmla="*/ 32 h 688"/>
                    <a:gd name="T10" fmla="*/ 1584 w 2020"/>
                    <a:gd name="T11" fmla="*/ 224 h 688"/>
                    <a:gd name="T12" fmla="*/ 1920 w 2020"/>
                    <a:gd name="T13" fmla="*/ 416 h 688"/>
                    <a:gd name="T14" fmla="*/ 2004 w 2020"/>
                    <a:gd name="T15" fmla="*/ 544 h 688"/>
                    <a:gd name="T16" fmla="*/ 1824 w 2020"/>
                    <a:gd name="T17" fmla="*/ 560 h 688"/>
                    <a:gd name="T18" fmla="*/ 1488 w 2020"/>
                    <a:gd name="T19" fmla="*/ 464 h 688"/>
                    <a:gd name="T20" fmla="*/ 960 w 2020"/>
                    <a:gd name="T21" fmla="*/ 320 h 688"/>
                    <a:gd name="T22" fmla="*/ 480 w 2020"/>
                    <a:gd name="T23" fmla="*/ 320 h 688"/>
                    <a:gd name="T24" fmla="*/ 336 w 2020"/>
                    <a:gd name="T25" fmla="*/ 368 h 688"/>
                    <a:gd name="T26" fmla="*/ 336 w 2020"/>
                    <a:gd name="T27" fmla="*/ 416 h 688"/>
                    <a:gd name="T28" fmla="*/ 528 w 2020"/>
                    <a:gd name="T29" fmla="*/ 368 h 688"/>
                    <a:gd name="T30" fmla="*/ 960 w 2020"/>
                    <a:gd name="T31" fmla="*/ 368 h 688"/>
                    <a:gd name="T32" fmla="*/ 1584 w 2020"/>
                    <a:gd name="T33" fmla="*/ 560 h 688"/>
                    <a:gd name="T34" fmla="*/ 1632 w 2020"/>
                    <a:gd name="T35" fmla="*/ 608 h 688"/>
                    <a:gd name="T36" fmla="*/ 1392 w 2020"/>
                    <a:gd name="T37" fmla="*/ 656 h 688"/>
                    <a:gd name="T38" fmla="*/ 624 w 2020"/>
                    <a:gd name="T39" fmla="*/ 656 h 688"/>
                    <a:gd name="T40" fmla="*/ 96 w 2020"/>
                    <a:gd name="T41" fmla="*/ 464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020" h="688">
                      <a:moveTo>
                        <a:pt x="96" y="464"/>
                      </a:moveTo>
                      <a:cubicBezTo>
                        <a:pt x="0" y="416"/>
                        <a:pt x="48" y="408"/>
                        <a:pt x="48" y="368"/>
                      </a:cubicBezTo>
                      <a:cubicBezTo>
                        <a:pt x="48" y="328"/>
                        <a:pt x="40" y="280"/>
                        <a:pt x="96" y="224"/>
                      </a:cubicBezTo>
                      <a:cubicBezTo>
                        <a:pt x="152" y="168"/>
                        <a:pt x="240" y="64"/>
                        <a:pt x="384" y="32"/>
                      </a:cubicBezTo>
                      <a:cubicBezTo>
                        <a:pt x="528" y="0"/>
                        <a:pt x="760" y="0"/>
                        <a:pt x="960" y="32"/>
                      </a:cubicBezTo>
                      <a:cubicBezTo>
                        <a:pt x="1160" y="64"/>
                        <a:pt x="1424" y="160"/>
                        <a:pt x="1584" y="224"/>
                      </a:cubicBezTo>
                      <a:cubicBezTo>
                        <a:pt x="1744" y="288"/>
                        <a:pt x="1850" y="363"/>
                        <a:pt x="1920" y="416"/>
                      </a:cubicBezTo>
                      <a:cubicBezTo>
                        <a:pt x="1990" y="469"/>
                        <a:pt x="2020" y="520"/>
                        <a:pt x="2004" y="544"/>
                      </a:cubicBezTo>
                      <a:cubicBezTo>
                        <a:pt x="1988" y="568"/>
                        <a:pt x="1910" y="573"/>
                        <a:pt x="1824" y="560"/>
                      </a:cubicBezTo>
                      <a:cubicBezTo>
                        <a:pt x="1738" y="547"/>
                        <a:pt x="1632" y="504"/>
                        <a:pt x="1488" y="464"/>
                      </a:cubicBezTo>
                      <a:cubicBezTo>
                        <a:pt x="1344" y="424"/>
                        <a:pt x="1128" y="344"/>
                        <a:pt x="960" y="320"/>
                      </a:cubicBezTo>
                      <a:cubicBezTo>
                        <a:pt x="792" y="296"/>
                        <a:pt x="584" y="312"/>
                        <a:pt x="480" y="320"/>
                      </a:cubicBezTo>
                      <a:cubicBezTo>
                        <a:pt x="376" y="328"/>
                        <a:pt x="360" y="352"/>
                        <a:pt x="336" y="368"/>
                      </a:cubicBezTo>
                      <a:cubicBezTo>
                        <a:pt x="312" y="384"/>
                        <a:pt x="304" y="416"/>
                        <a:pt x="336" y="416"/>
                      </a:cubicBezTo>
                      <a:cubicBezTo>
                        <a:pt x="368" y="416"/>
                        <a:pt x="424" y="376"/>
                        <a:pt x="528" y="368"/>
                      </a:cubicBezTo>
                      <a:cubicBezTo>
                        <a:pt x="632" y="360"/>
                        <a:pt x="784" y="336"/>
                        <a:pt x="960" y="368"/>
                      </a:cubicBezTo>
                      <a:cubicBezTo>
                        <a:pt x="1136" y="400"/>
                        <a:pt x="1472" y="520"/>
                        <a:pt x="1584" y="560"/>
                      </a:cubicBezTo>
                      <a:cubicBezTo>
                        <a:pt x="1696" y="600"/>
                        <a:pt x="1664" y="592"/>
                        <a:pt x="1632" y="608"/>
                      </a:cubicBezTo>
                      <a:cubicBezTo>
                        <a:pt x="1600" y="624"/>
                        <a:pt x="1560" y="648"/>
                        <a:pt x="1392" y="656"/>
                      </a:cubicBezTo>
                      <a:cubicBezTo>
                        <a:pt x="1224" y="664"/>
                        <a:pt x="840" y="688"/>
                        <a:pt x="624" y="656"/>
                      </a:cubicBezTo>
                      <a:cubicBezTo>
                        <a:pt x="408" y="624"/>
                        <a:pt x="192" y="512"/>
                        <a:pt x="96" y="464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17" name="Group 93"/>
              <p:cNvGrpSpPr>
                <a:grpSpLocks/>
              </p:cNvGrpSpPr>
              <p:nvPr/>
            </p:nvGrpSpPr>
            <p:grpSpPr bwMode="auto">
              <a:xfrm>
                <a:off x="151" y="-2"/>
                <a:ext cx="209" cy="4316"/>
                <a:chOff x="1834" y="-2"/>
                <a:chExt cx="209" cy="4316"/>
              </a:xfrm>
            </p:grpSpPr>
            <p:sp>
              <p:nvSpPr>
                <p:cNvPr id="1118" name="Freeform 94"/>
                <p:cNvSpPr>
                  <a:spLocks/>
                </p:cNvSpPr>
                <p:nvPr/>
              </p:nvSpPr>
              <p:spPr bwMode="white">
                <a:xfrm>
                  <a:off x="1834" y="0"/>
                  <a:ext cx="209" cy="4314"/>
                </a:xfrm>
                <a:custGeom>
                  <a:avLst/>
                  <a:gdLst>
                    <a:gd name="T0" fmla="*/ 14 w 209"/>
                    <a:gd name="T1" fmla="*/ 4314 h 4314"/>
                    <a:gd name="T2" fmla="*/ 19 w 209"/>
                    <a:gd name="T3" fmla="*/ 3207 h 4314"/>
                    <a:gd name="T4" fmla="*/ 3 w 209"/>
                    <a:gd name="T5" fmla="*/ 2467 h 4314"/>
                    <a:gd name="T6" fmla="*/ 3 w 209"/>
                    <a:gd name="T7" fmla="*/ 2330 h 4314"/>
                    <a:gd name="T8" fmla="*/ 8 w 209"/>
                    <a:gd name="T9" fmla="*/ 2288 h 4314"/>
                    <a:gd name="T10" fmla="*/ 10 w 209"/>
                    <a:gd name="T11" fmla="*/ 2244 h 4314"/>
                    <a:gd name="T12" fmla="*/ 3 w 209"/>
                    <a:gd name="T13" fmla="*/ 2193 h 4314"/>
                    <a:gd name="T14" fmla="*/ 3 w 209"/>
                    <a:gd name="T15" fmla="*/ 2103 h 4314"/>
                    <a:gd name="T16" fmla="*/ 12 w 209"/>
                    <a:gd name="T17" fmla="*/ 1849 h 4314"/>
                    <a:gd name="T18" fmla="*/ 10 w 209"/>
                    <a:gd name="T19" fmla="*/ 1270 h 4314"/>
                    <a:gd name="T20" fmla="*/ 12 w 209"/>
                    <a:gd name="T21" fmla="*/ 0 h 4314"/>
                    <a:gd name="T22" fmla="*/ 34 w 209"/>
                    <a:gd name="T23" fmla="*/ 4 h 4314"/>
                    <a:gd name="T24" fmla="*/ 37 w 209"/>
                    <a:gd name="T25" fmla="*/ 1026 h 4314"/>
                    <a:gd name="T26" fmla="*/ 36 w 209"/>
                    <a:gd name="T27" fmla="*/ 1897 h 4314"/>
                    <a:gd name="T28" fmla="*/ 25 w 209"/>
                    <a:gd name="T29" fmla="*/ 2105 h 4314"/>
                    <a:gd name="T30" fmla="*/ 39 w 209"/>
                    <a:gd name="T31" fmla="*/ 2212 h 4314"/>
                    <a:gd name="T32" fmla="*/ 102 w 209"/>
                    <a:gd name="T33" fmla="*/ 2228 h 4314"/>
                    <a:gd name="T34" fmla="*/ 163 w 209"/>
                    <a:gd name="T35" fmla="*/ 2228 h 4314"/>
                    <a:gd name="T36" fmla="*/ 181 w 209"/>
                    <a:gd name="T37" fmla="*/ 2184 h 4314"/>
                    <a:gd name="T38" fmla="*/ 180 w 209"/>
                    <a:gd name="T39" fmla="*/ 2077 h 4314"/>
                    <a:gd name="T40" fmla="*/ 178 w 209"/>
                    <a:gd name="T41" fmla="*/ 1969 h 4314"/>
                    <a:gd name="T42" fmla="*/ 173 w 209"/>
                    <a:gd name="T43" fmla="*/ 1817 h 4314"/>
                    <a:gd name="T44" fmla="*/ 167 w 209"/>
                    <a:gd name="T45" fmla="*/ 3 h 4314"/>
                    <a:gd name="T46" fmla="*/ 202 w 209"/>
                    <a:gd name="T47" fmla="*/ 6 h 4314"/>
                    <a:gd name="T48" fmla="*/ 195 w 209"/>
                    <a:gd name="T49" fmla="*/ 701 h 4314"/>
                    <a:gd name="T50" fmla="*/ 198 w 209"/>
                    <a:gd name="T51" fmla="*/ 1841 h 4314"/>
                    <a:gd name="T52" fmla="*/ 209 w 209"/>
                    <a:gd name="T53" fmla="*/ 2148 h 4314"/>
                    <a:gd name="T54" fmla="*/ 198 w 209"/>
                    <a:gd name="T55" fmla="*/ 2264 h 4314"/>
                    <a:gd name="T56" fmla="*/ 206 w 209"/>
                    <a:gd name="T57" fmla="*/ 2330 h 4314"/>
                    <a:gd name="T58" fmla="*/ 206 w 209"/>
                    <a:gd name="T59" fmla="*/ 2512 h 4314"/>
                    <a:gd name="T60" fmla="*/ 193 w 209"/>
                    <a:gd name="T61" fmla="*/ 3287 h 4314"/>
                    <a:gd name="T62" fmla="*/ 197 w 209"/>
                    <a:gd name="T63" fmla="*/ 4314 h 4314"/>
                    <a:gd name="T64" fmla="*/ 176 w 209"/>
                    <a:gd name="T65" fmla="*/ 4313 h 4314"/>
                    <a:gd name="T66" fmla="*/ 175 w 209"/>
                    <a:gd name="T67" fmla="*/ 3786 h 4314"/>
                    <a:gd name="T68" fmla="*/ 171 w 209"/>
                    <a:gd name="T69" fmla="*/ 3391 h 4314"/>
                    <a:gd name="T70" fmla="*/ 178 w 209"/>
                    <a:gd name="T71" fmla="*/ 2720 h 4314"/>
                    <a:gd name="T72" fmla="*/ 185 w 209"/>
                    <a:gd name="T73" fmla="*/ 2356 h 4314"/>
                    <a:gd name="T74" fmla="*/ 170 w 209"/>
                    <a:gd name="T75" fmla="*/ 2288 h 4314"/>
                    <a:gd name="T76" fmla="*/ 103 w 209"/>
                    <a:gd name="T77" fmla="*/ 2308 h 4314"/>
                    <a:gd name="T78" fmla="*/ 41 w 209"/>
                    <a:gd name="T79" fmla="*/ 2296 h 4314"/>
                    <a:gd name="T80" fmla="*/ 23 w 209"/>
                    <a:gd name="T81" fmla="*/ 2467 h 4314"/>
                    <a:gd name="T82" fmla="*/ 37 w 209"/>
                    <a:gd name="T83" fmla="*/ 2955 h 4314"/>
                    <a:gd name="T84" fmla="*/ 39 w 209"/>
                    <a:gd name="T85" fmla="*/ 3730 h 4314"/>
                    <a:gd name="T86" fmla="*/ 37 w 209"/>
                    <a:gd name="T87" fmla="*/ 4313 h 4314"/>
                    <a:gd name="T88" fmla="*/ 14 w 209"/>
                    <a:gd name="T89" fmla="*/ 4314 h 4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09" h="4314">
                      <a:moveTo>
                        <a:pt x="14" y="4314"/>
                      </a:moveTo>
                      <a:cubicBezTo>
                        <a:pt x="11" y="4130"/>
                        <a:pt x="21" y="3515"/>
                        <a:pt x="19" y="3207"/>
                      </a:cubicBezTo>
                      <a:cubicBezTo>
                        <a:pt x="17" y="2899"/>
                        <a:pt x="5" y="2613"/>
                        <a:pt x="3" y="2467"/>
                      </a:cubicBezTo>
                      <a:cubicBezTo>
                        <a:pt x="0" y="2321"/>
                        <a:pt x="2" y="2360"/>
                        <a:pt x="3" y="2330"/>
                      </a:cubicBezTo>
                      <a:cubicBezTo>
                        <a:pt x="3" y="2300"/>
                        <a:pt x="7" y="2302"/>
                        <a:pt x="8" y="2288"/>
                      </a:cubicBezTo>
                      <a:cubicBezTo>
                        <a:pt x="10" y="2274"/>
                        <a:pt x="11" y="2260"/>
                        <a:pt x="10" y="2244"/>
                      </a:cubicBezTo>
                      <a:cubicBezTo>
                        <a:pt x="9" y="2228"/>
                        <a:pt x="4" y="2217"/>
                        <a:pt x="3" y="2193"/>
                      </a:cubicBezTo>
                      <a:cubicBezTo>
                        <a:pt x="1" y="2169"/>
                        <a:pt x="1" y="2159"/>
                        <a:pt x="3" y="2103"/>
                      </a:cubicBezTo>
                      <a:cubicBezTo>
                        <a:pt x="4" y="2046"/>
                        <a:pt x="11" y="1988"/>
                        <a:pt x="12" y="1849"/>
                      </a:cubicBezTo>
                      <a:cubicBezTo>
                        <a:pt x="13" y="1710"/>
                        <a:pt x="10" y="1578"/>
                        <a:pt x="10" y="1270"/>
                      </a:cubicBezTo>
                      <a:cubicBezTo>
                        <a:pt x="10" y="961"/>
                        <a:pt x="8" y="211"/>
                        <a:pt x="12" y="0"/>
                      </a:cubicBezTo>
                      <a:lnTo>
                        <a:pt x="34" y="4"/>
                      </a:lnTo>
                      <a:cubicBezTo>
                        <a:pt x="38" y="175"/>
                        <a:pt x="37" y="711"/>
                        <a:pt x="37" y="1026"/>
                      </a:cubicBezTo>
                      <a:cubicBezTo>
                        <a:pt x="38" y="1342"/>
                        <a:pt x="38" y="1717"/>
                        <a:pt x="36" y="1897"/>
                      </a:cubicBezTo>
                      <a:cubicBezTo>
                        <a:pt x="39" y="1973"/>
                        <a:pt x="29" y="2051"/>
                        <a:pt x="25" y="2105"/>
                      </a:cubicBezTo>
                      <a:cubicBezTo>
                        <a:pt x="22" y="2164"/>
                        <a:pt x="20" y="2202"/>
                        <a:pt x="39" y="2212"/>
                      </a:cubicBezTo>
                      <a:cubicBezTo>
                        <a:pt x="57" y="2226"/>
                        <a:pt x="81" y="2231"/>
                        <a:pt x="102" y="2228"/>
                      </a:cubicBezTo>
                      <a:cubicBezTo>
                        <a:pt x="123" y="2231"/>
                        <a:pt x="150" y="2235"/>
                        <a:pt x="163" y="2228"/>
                      </a:cubicBezTo>
                      <a:cubicBezTo>
                        <a:pt x="176" y="2221"/>
                        <a:pt x="178" y="2209"/>
                        <a:pt x="181" y="2184"/>
                      </a:cubicBezTo>
                      <a:cubicBezTo>
                        <a:pt x="184" y="2159"/>
                        <a:pt x="180" y="2113"/>
                        <a:pt x="180" y="2077"/>
                      </a:cubicBezTo>
                      <a:cubicBezTo>
                        <a:pt x="179" y="2041"/>
                        <a:pt x="179" y="2012"/>
                        <a:pt x="178" y="1969"/>
                      </a:cubicBezTo>
                      <a:cubicBezTo>
                        <a:pt x="174" y="1922"/>
                        <a:pt x="175" y="2145"/>
                        <a:pt x="173" y="1817"/>
                      </a:cubicBezTo>
                      <a:cubicBezTo>
                        <a:pt x="171" y="1490"/>
                        <a:pt x="163" y="305"/>
                        <a:pt x="167" y="3"/>
                      </a:cubicBezTo>
                      <a:lnTo>
                        <a:pt x="202" y="6"/>
                      </a:lnTo>
                      <a:cubicBezTo>
                        <a:pt x="206" y="122"/>
                        <a:pt x="195" y="395"/>
                        <a:pt x="195" y="701"/>
                      </a:cubicBezTo>
                      <a:cubicBezTo>
                        <a:pt x="194" y="1006"/>
                        <a:pt x="196" y="1600"/>
                        <a:pt x="198" y="1841"/>
                      </a:cubicBezTo>
                      <a:cubicBezTo>
                        <a:pt x="197" y="1985"/>
                        <a:pt x="209" y="2095"/>
                        <a:pt x="209" y="2148"/>
                      </a:cubicBezTo>
                      <a:cubicBezTo>
                        <a:pt x="209" y="2201"/>
                        <a:pt x="203" y="2212"/>
                        <a:pt x="198" y="2264"/>
                      </a:cubicBezTo>
                      <a:cubicBezTo>
                        <a:pt x="208" y="2285"/>
                        <a:pt x="205" y="2289"/>
                        <a:pt x="206" y="2330"/>
                      </a:cubicBezTo>
                      <a:cubicBezTo>
                        <a:pt x="208" y="2371"/>
                        <a:pt x="209" y="2352"/>
                        <a:pt x="206" y="2512"/>
                      </a:cubicBezTo>
                      <a:cubicBezTo>
                        <a:pt x="204" y="2672"/>
                        <a:pt x="194" y="2987"/>
                        <a:pt x="193" y="3287"/>
                      </a:cubicBezTo>
                      <a:cubicBezTo>
                        <a:pt x="192" y="3587"/>
                        <a:pt x="200" y="4143"/>
                        <a:pt x="197" y="4314"/>
                      </a:cubicBezTo>
                      <a:lnTo>
                        <a:pt x="176" y="4313"/>
                      </a:lnTo>
                      <a:cubicBezTo>
                        <a:pt x="172" y="4225"/>
                        <a:pt x="176" y="3940"/>
                        <a:pt x="175" y="3786"/>
                      </a:cubicBezTo>
                      <a:cubicBezTo>
                        <a:pt x="174" y="3632"/>
                        <a:pt x="171" y="3568"/>
                        <a:pt x="171" y="3391"/>
                      </a:cubicBezTo>
                      <a:cubicBezTo>
                        <a:pt x="172" y="3213"/>
                        <a:pt x="176" y="2892"/>
                        <a:pt x="178" y="2720"/>
                      </a:cubicBezTo>
                      <a:cubicBezTo>
                        <a:pt x="180" y="2547"/>
                        <a:pt x="186" y="2428"/>
                        <a:pt x="185" y="2356"/>
                      </a:cubicBezTo>
                      <a:cubicBezTo>
                        <a:pt x="183" y="2332"/>
                        <a:pt x="187" y="2295"/>
                        <a:pt x="170" y="2288"/>
                      </a:cubicBezTo>
                      <a:cubicBezTo>
                        <a:pt x="158" y="2275"/>
                        <a:pt x="125" y="2307"/>
                        <a:pt x="103" y="2308"/>
                      </a:cubicBezTo>
                      <a:cubicBezTo>
                        <a:pt x="82" y="2309"/>
                        <a:pt x="54" y="2270"/>
                        <a:pt x="41" y="2296"/>
                      </a:cubicBezTo>
                      <a:cubicBezTo>
                        <a:pt x="27" y="2322"/>
                        <a:pt x="23" y="2357"/>
                        <a:pt x="23" y="2467"/>
                      </a:cubicBezTo>
                      <a:cubicBezTo>
                        <a:pt x="22" y="2577"/>
                        <a:pt x="35" y="2745"/>
                        <a:pt x="37" y="2955"/>
                      </a:cubicBezTo>
                      <a:cubicBezTo>
                        <a:pt x="40" y="3166"/>
                        <a:pt x="39" y="3503"/>
                        <a:pt x="39" y="3730"/>
                      </a:cubicBezTo>
                      <a:cubicBezTo>
                        <a:pt x="39" y="3957"/>
                        <a:pt x="41" y="4216"/>
                        <a:pt x="37" y="4313"/>
                      </a:cubicBezTo>
                      <a:lnTo>
                        <a:pt x="14" y="4314"/>
                      </a:ln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19" name="Freeform 95"/>
                <p:cNvSpPr>
                  <a:spLocks/>
                </p:cNvSpPr>
                <p:nvPr/>
              </p:nvSpPr>
              <p:spPr bwMode="white">
                <a:xfrm flipV="1">
                  <a:off x="1943" y="-2"/>
                  <a:ext cx="47" cy="2199"/>
                </a:xfrm>
                <a:custGeom>
                  <a:avLst/>
                  <a:gdLst>
                    <a:gd name="T0" fmla="*/ 27 w 110"/>
                    <a:gd name="T1" fmla="*/ 477 h 2131"/>
                    <a:gd name="T2" fmla="*/ 23 w 110"/>
                    <a:gd name="T3" fmla="*/ 217 h 2131"/>
                    <a:gd name="T4" fmla="*/ 11 w 110"/>
                    <a:gd name="T5" fmla="*/ 81 h 2131"/>
                    <a:gd name="T6" fmla="*/ 3 w 110"/>
                    <a:gd name="T7" fmla="*/ 29 h 2131"/>
                    <a:gd name="T8" fmla="*/ 31 w 110"/>
                    <a:gd name="T9" fmla="*/ 5 h 2131"/>
                    <a:gd name="T10" fmla="*/ 83 w 110"/>
                    <a:gd name="T11" fmla="*/ 5 h 2131"/>
                    <a:gd name="T12" fmla="*/ 103 w 110"/>
                    <a:gd name="T13" fmla="*/ 33 h 2131"/>
                    <a:gd name="T14" fmla="*/ 107 w 110"/>
                    <a:gd name="T15" fmla="*/ 133 h 2131"/>
                    <a:gd name="T16" fmla="*/ 87 w 110"/>
                    <a:gd name="T17" fmla="*/ 369 h 2131"/>
                    <a:gd name="T18" fmla="*/ 87 w 110"/>
                    <a:gd name="T19" fmla="*/ 853 h 2131"/>
                    <a:gd name="T20" fmla="*/ 79 w 110"/>
                    <a:gd name="T21" fmla="*/ 1613 h 2131"/>
                    <a:gd name="T22" fmla="*/ 87 w 110"/>
                    <a:gd name="T23" fmla="*/ 2045 h 2131"/>
                    <a:gd name="T24" fmla="*/ 79 w 110"/>
                    <a:gd name="T25" fmla="*/ 2129 h 2131"/>
                    <a:gd name="T26" fmla="*/ 39 w 110"/>
                    <a:gd name="T27" fmla="*/ 2129 h 2131"/>
                    <a:gd name="T28" fmla="*/ 39 w 110"/>
                    <a:gd name="T29" fmla="*/ 1481 h 2131"/>
                    <a:gd name="T30" fmla="*/ 27 w 110"/>
                    <a:gd name="T31" fmla="*/ 477 h 2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10" h="2131">
                      <a:moveTo>
                        <a:pt x="27" y="477"/>
                      </a:moveTo>
                      <a:cubicBezTo>
                        <a:pt x="24" y="266"/>
                        <a:pt x="26" y="283"/>
                        <a:pt x="23" y="217"/>
                      </a:cubicBezTo>
                      <a:cubicBezTo>
                        <a:pt x="20" y="151"/>
                        <a:pt x="14" y="112"/>
                        <a:pt x="11" y="81"/>
                      </a:cubicBezTo>
                      <a:cubicBezTo>
                        <a:pt x="8" y="50"/>
                        <a:pt x="0" y="42"/>
                        <a:pt x="3" y="29"/>
                      </a:cubicBezTo>
                      <a:cubicBezTo>
                        <a:pt x="6" y="16"/>
                        <a:pt x="18" y="9"/>
                        <a:pt x="31" y="5"/>
                      </a:cubicBezTo>
                      <a:cubicBezTo>
                        <a:pt x="44" y="1"/>
                        <a:pt x="71" y="0"/>
                        <a:pt x="83" y="5"/>
                      </a:cubicBezTo>
                      <a:cubicBezTo>
                        <a:pt x="95" y="10"/>
                        <a:pt x="99" y="12"/>
                        <a:pt x="103" y="33"/>
                      </a:cubicBezTo>
                      <a:cubicBezTo>
                        <a:pt x="107" y="54"/>
                        <a:pt x="110" y="77"/>
                        <a:pt x="107" y="133"/>
                      </a:cubicBezTo>
                      <a:cubicBezTo>
                        <a:pt x="104" y="189"/>
                        <a:pt x="90" y="249"/>
                        <a:pt x="87" y="369"/>
                      </a:cubicBezTo>
                      <a:cubicBezTo>
                        <a:pt x="84" y="489"/>
                        <a:pt x="88" y="646"/>
                        <a:pt x="87" y="853"/>
                      </a:cubicBezTo>
                      <a:cubicBezTo>
                        <a:pt x="86" y="1060"/>
                        <a:pt x="79" y="1414"/>
                        <a:pt x="79" y="1613"/>
                      </a:cubicBezTo>
                      <a:cubicBezTo>
                        <a:pt x="79" y="1812"/>
                        <a:pt x="87" y="1959"/>
                        <a:pt x="87" y="2045"/>
                      </a:cubicBezTo>
                      <a:cubicBezTo>
                        <a:pt x="87" y="2131"/>
                        <a:pt x="87" y="2115"/>
                        <a:pt x="79" y="2129"/>
                      </a:cubicBezTo>
                      <a:lnTo>
                        <a:pt x="39" y="2129"/>
                      </a:lnTo>
                      <a:cubicBezTo>
                        <a:pt x="32" y="2021"/>
                        <a:pt x="42" y="1757"/>
                        <a:pt x="39" y="1481"/>
                      </a:cubicBezTo>
                      <a:cubicBezTo>
                        <a:pt x="36" y="1205"/>
                        <a:pt x="30" y="688"/>
                        <a:pt x="27" y="477"/>
                      </a:cubicBezTo>
                      <a:close/>
                    </a:path>
                  </a:pathLst>
                </a:custGeom>
                <a:solidFill>
                  <a:schemeClr val="accent2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sp>
          <p:nvSpPr>
            <p:cNvPr id="1120" name="Rectangle 96"/>
            <p:cNvSpPr>
              <a:spLocks noChangeArrowheads="1"/>
            </p:cNvSpPr>
            <p:nvPr userDrawn="1"/>
          </p:nvSpPr>
          <p:spPr bwMode="gray">
            <a:xfrm>
              <a:off x="813" y="3"/>
              <a:ext cx="4945" cy="95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21" name="Rectangle 97"/>
            <p:cNvSpPr>
              <a:spLocks noChangeArrowheads="1"/>
            </p:cNvSpPr>
            <p:nvPr userDrawn="1"/>
          </p:nvSpPr>
          <p:spPr bwMode="auto">
            <a:xfrm>
              <a:off x="1963" y="908"/>
              <a:ext cx="3793" cy="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B26D87-0602-4582-A7DD-50769E8760A6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El imperio Romano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err="1" smtClean="0"/>
              <a:t>Imperium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8967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Grandes dinastías imperiales (S.I a. C.-II d. 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Augusto quería evitar luchas por poder.</a:t>
            </a:r>
          </a:p>
          <a:p>
            <a:r>
              <a:rPr lang="es-ES_tradnl" dirty="0" smtClean="0"/>
              <a:t>Sistema de sucesión:</a:t>
            </a:r>
          </a:p>
          <a:p>
            <a:r>
              <a:rPr lang="es-ES_tradnl" dirty="0" smtClean="0"/>
              <a:t>Cada emperador elegía sucesor</a:t>
            </a:r>
          </a:p>
          <a:p>
            <a:r>
              <a:rPr lang="es-ES_tradnl" dirty="0" smtClean="0"/>
              <a:t>Miembro de su propia gens.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9453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Dinastías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Julio- Claudia (27 a. C.-68 d. C.).</a:t>
            </a:r>
          </a:p>
          <a:p>
            <a:pPr lvl="1"/>
            <a:r>
              <a:rPr lang="es-ES_tradnl" dirty="0" smtClean="0"/>
              <a:t>Augusto.</a:t>
            </a:r>
          </a:p>
          <a:p>
            <a:pPr lvl="1"/>
            <a:r>
              <a:rPr lang="es-ES_tradnl" dirty="0" smtClean="0"/>
              <a:t>Tiberio </a:t>
            </a:r>
          </a:p>
          <a:p>
            <a:pPr lvl="1"/>
            <a:r>
              <a:rPr lang="es-ES_tradnl" dirty="0" smtClean="0"/>
              <a:t>Calígula (estaba loco).</a:t>
            </a:r>
          </a:p>
          <a:p>
            <a:pPr lvl="1"/>
            <a:r>
              <a:rPr lang="es-ES_tradnl" dirty="0" smtClean="0"/>
              <a:t>Claudio (fama de incapaz)</a:t>
            </a:r>
          </a:p>
          <a:p>
            <a:pPr lvl="1"/>
            <a:r>
              <a:rPr lang="es-ES_tradnl" dirty="0" smtClean="0"/>
              <a:t>Nerón (loco). </a:t>
            </a:r>
          </a:p>
          <a:p>
            <a:pPr lvl="2"/>
            <a:r>
              <a:rPr lang="es-ES_tradnl" dirty="0" smtClean="0"/>
              <a:t>Ansias de grandeza provocaron su caída.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6821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Año de los cuatro emperadores.</a:t>
            </a:r>
          </a:p>
          <a:p>
            <a:pPr lvl="1"/>
            <a:r>
              <a:rPr lang="es-ES_tradnl" dirty="0" smtClean="0"/>
              <a:t>período de luchas por  el poder.</a:t>
            </a:r>
          </a:p>
          <a:p>
            <a:r>
              <a:rPr lang="es-ES_tradnl" dirty="0" smtClean="0"/>
              <a:t>Dinastía Flavia (69-96 d. C.)</a:t>
            </a:r>
          </a:p>
          <a:p>
            <a:pPr lvl="1"/>
            <a:r>
              <a:rPr lang="es-ES_tradnl" dirty="0" smtClean="0"/>
              <a:t>Creación de nueva aristocracia</a:t>
            </a:r>
          </a:p>
          <a:p>
            <a:pPr lvl="1"/>
            <a:r>
              <a:rPr lang="es-ES_tradnl" dirty="0" smtClean="0"/>
              <a:t>Formada</a:t>
            </a:r>
          </a:p>
          <a:p>
            <a:pPr lvl="1"/>
            <a:r>
              <a:rPr lang="es-ES_tradnl" dirty="0" smtClean="0"/>
              <a:t>Antiguos oficiales </a:t>
            </a:r>
          </a:p>
          <a:p>
            <a:pPr lvl="1"/>
            <a:r>
              <a:rPr lang="es-ES_tradnl" dirty="0" smtClean="0"/>
              <a:t>Grandes burgueses de las provincias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7201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Dinastía de los Antoninos (96-192 d. C.)</a:t>
            </a:r>
          </a:p>
          <a:p>
            <a:pPr lvl="1"/>
            <a:r>
              <a:rPr lang="es-ES_tradnl" dirty="0" smtClean="0"/>
              <a:t>Trajano</a:t>
            </a:r>
          </a:p>
          <a:p>
            <a:pPr lvl="1"/>
            <a:r>
              <a:rPr lang="es-ES_tradnl" dirty="0" smtClean="0"/>
              <a:t>Adriano</a:t>
            </a:r>
          </a:p>
          <a:p>
            <a:pPr lvl="1"/>
            <a:r>
              <a:rPr lang="es-ES_tradnl" dirty="0" smtClean="0"/>
              <a:t>Marco Aurelio</a:t>
            </a:r>
          </a:p>
          <a:p>
            <a:pPr lvl="1"/>
            <a:r>
              <a:rPr lang="es-ES_tradnl" dirty="0" smtClean="0"/>
              <a:t>Etapa de estabilidad</a:t>
            </a:r>
          </a:p>
          <a:p>
            <a:pPr lvl="1"/>
            <a:r>
              <a:rPr lang="es-ES_tradnl" dirty="0" smtClean="0"/>
              <a:t>Prosperidad</a:t>
            </a:r>
          </a:p>
          <a:p>
            <a:pPr lvl="1"/>
            <a:r>
              <a:rPr lang="es-ES_tradnl" dirty="0" smtClean="0"/>
              <a:t>Florecimiento cultural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73923638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bambú 2">
  <a:themeElements>
    <a:clrScheme name="Default Design 1">
      <a:dk1>
        <a:srgbClr val="333333"/>
      </a:dk1>
      <a:lt1>
        <a:srgbClr val="E5EEDA"/>
      </a:lt1>
      <a:dk2>
        <a:srgbClr val="425032"/>
      </a:dk2>
      <a:lt2>
        <a:srgbClr val="B2C29C"/>
      </a:lt2>
      <a:accent1>
        <a:srgbClr val="8CC6CA"/>
      </a:accent1>
      <a:accent2>
        <a:srgbClr val="D5E3C3"/>
      </a:accent2>
      <a:accent3>
        <a:srgbClr val="F0F5EA"/>
      </a:accent3>
      <a:accent4>
        <a:srgbClr val="2A2A2A"/>
      </a:accent4>
      <a:accent5>
        <a:srgbClr val="C5DFE1"/>
      </a:accent5>
      <a:accent6>
        <a:srgbClr val="C1CEB0"/>
      </a:accent6>
      <a:hlink>
        <a:srgbClr val="B89040"/>
      </a:hlink>
      <a:folHlink>
        <a:srgbClr val="FFFFFF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3333"/>
        </a:dk1>
        <a:lt1>
          <a:srgbClr val="E5EEDA"/>
        </a:lt1>
        <a:dk2>
          <a:srgbClr val="425032"/>
        </a:dk2>
        <a:lt2>
          <a:srgbClr val="B2C29C"/>
        </a:lt2>
        <a:accent1>
          <a:srgbClr val="8CC6CA"/>
        </a:accent1>
        <a:accent2>
          <a:srgbClr val="D5E3C3"/>
        </a:accent2>
        <a:accent3>
          <a:srgbClr val="F0F5EA"/>
        </a:accent3>
        <a:accent4>
          <a:srgbClr val="2A2A2A"/>
        </a:accent4>
        <a:accent5>
          <a:srgbClr val="C5DFE1"/>
        </a:accent5>
        <a:accent6>
          <a:srgbClr val="C1CEB0"/>
        </a:accent6>
        <a:hlink>
          <a:srgbClr val="B8904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3333"/>
        </a:dk1>
        <a:lt1>
          <a:srgbClr val="9AAF7D"/>
        </a:lt1>
        <a:dk2>
          <a:srgbClr val="425032"/>
        </a:dk2>
        <a:lt2>
          <a:srgbClr val="5C6254"/>
        </a:lt2>
        <a:accent1>
          <a:srgbClr val="A8C1C6"/>
        </a:accent1>
        <a:accent2>
          <a:srgbClr val="8DA56D"/>
        </a:accent2>
        <a:accent3>
          <a:srgbClr val="CAD4BF"/>
        </a:accent3>
        <a:accent4>
          <a:srgbClr val="2A2A2A"/>
        </a:accent4>
        <a:accent5>
          <a:srgbClr val="D1DDDF"/>
        </a:accent5>
        <a:accent6>
          <a:srgbClr val="7F9562"/>
        </a:accent6>
        <a:hlink>
          <a:srgbClr val="D3781D"/>
        </a:hlink>
        <a:folHlink>
          <a:srgbClr val="D4D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94D2B"/>
        </a:dk1>
        <a:lt1>
          <a:srgbClr val="FFFFFF"/>
        </a:lt1>
        <a:dk2>
          <a:srgbClr val="99703F"/>
        </a:dk2>
        <a:lt2>
          <a:srgbClr val="FCF3D0"/>
        </a:lt2>
        <a:accent1>
          <a:srgbClr val="E9947D"/>
        </a:accent1>
        <a:accent2>
          <a:srgbClr val="8F693B"/>
        </a:accent2>
        <a:accent3>
          <a:srgbClr val="CABBAF"/>
        </a:accent3>
        <a:accent4>
          <a:srgbClr val="DADADA"/>
        </a:accent4>
        <a:accent5>
          <a:srgbClr val="F2C8BF"/>
        </a:accent5>
        <a:accent6>
          <a:srgbClr val="815E35"/>
        </a:accent6>
        <a:hlink>
          <a:srgbClr val="CDAE6F"/>
        </a:hlink>
        <a:folHlink>
          <a:srgbClr val="BF956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94D2B"/>
        </a:dk1>
        <a:lt1>
          <a:srgbClr val="E5D5C1"/>
        </a:lt1>
        <a:dk2>
          <a:srgbClr val="333333"/>
        </a:dk2>
        <a:lt2>
          <a:srgbClr val="BD9361"/>
        </a:lt2>
        <a:accent1>
          <a:srgbClr val="E9947D"/>
        </a:accent1>
        <a:accent2>
          <a:srgbClr val="DDC6AB"/>
        </a:accent2>
        <a:accent3>
          <a:srgbClr val="F0E7DD"/>
        </a:accent3>
        <a:accent4>
          <a:srgbClr val="594023"/>
        </a:accent4>
        <a:accent5>
          <a:srgbClr val="F2C8BF"/>
        </a:accent5>
        <a:accent6>
          <a:srgbClr val="C8B39B"/>
        </a:accent6>
        <a:hlink>
          <a:srgbClr val="A19E37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94D2B"/>
        </a:dk1>
        <a:lt1>
          <a:srgbClr val="FFFFFF"/>
        </a:lt1>
        <a:dk2>
          <a:srgbClr val="333333"/>
        </a:dk2>
        <a:lt2>
          <a:srgbClr val="BD9361"/>
        </a:lt2>
        <a:accent1>
          <a:srgbClr val="F4CABE"/>
        </a:accent1>
        <a:accent2>
          <a:srgbClr val="F5EEE7"/>
        </a:accent2>
        <a:accent3>
          <a:srgbClr val="FFFFFF"/>
        </a:accent3>
        <a:accent4>
          <a:srgbClr val="594023"/>
        </a:accent4>
        <a:accent5>
          <a:srgbClr val="F8E1DB"/>
        </a:accent5>
        <a:accent6>
          <a:srgbClr val="DED8D1"/>
        </a:accent6>
        <a:hlink>
          <a:srgbClr val="A19E37"/>
        </a:hlink>
        <a:folHlink>
          <a:srgbClr val="DCC4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694D2B"/>
        </a:dk1>
        <a:lt1>
          <a:srgbClr val="FFFFFF"/>
        </a:lt1>
        <a:dk2>
          <a:srgbClr val="5F5F5F"/>
        </a:dk2>
        <a:lt2>
          <a:srgbClr val="FCF3D0"/>
        </a:lt2>
        <a:accent1>
          <a:srgbClr val="AAAA9A"/>
        </a:accent1>
        <a:accent2>
          <a:srgbClr val="424E49"/>
        </a:accent2>
        <a:accent3>
          <a:srgbClr val="B6B6B6"/>
        </a:accent3>
        <a:accent4>
          <a:srgbClr val="DADADA"/>
        </a:accent4>
        <a:accent5>
          <a:srgbClr val="D2D2CA"/>
        </a:accent5>
        <a:accent6>
          <a:srgbClr val="3B4641"/>
        </a:accent6>
        <a:hlink>
          <a:srgbClr val="D9B945"/>
        </a:hlink>
        <a:folHlink>
          <a:srgbClr val="9392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bambú 2</Template>
  <TotalTime>60</TotalTime>
  <Words>131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Plantilla de diseño de bambú 2</vt:lpstr>
      <vt:lpstr>El imperio Romano</vt:lpstr>
      <vt:lpstr>Grandes dinastías imperiales (S.I a. C.-II d. C.)</vt:lpstr>
      <vt:lpstr>Dinastías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imperio Romano</dc:title>
  <dc:creator>Maria</dc:creator>
  <cp:lastModifiedBy>Maria</cp:lastModifiedBy>
  <cp:revision>2</cp:revision>
  <dcterms:created xsi:type="dcterms:W3CDTF">2018-03-01T18:39:44Z</dcterms:created>
  <dcterms:modified xsi:type="dcterms:W3CDTF">2018-03-01T20:01:25Z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TC100690413082</vt:lpwstr>
  </property>
</Properties>
</file>