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0A8ABF8-AB6D-44DF-B733-9CDB5F8D8780}" type="datetimeFigureOut">
              <a:rPr lang="es-ES_tradnl" smtClean="0"/>
              <a:t>27/12/2017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771D35B-BCB4-4703-B502-C0A2845832B8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 a educación de los niños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494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Paideia</a:t>
            </a:r>
            <a:r>
              <a:rPr lang="es-ES_tradnl" dirty="0" smtClean="0"/>
              <a:t>: ideal de formación que los niños debían recibir para ser ciudadanos.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890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Atenas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Educación privada.</a:t>
            </a:r>
          </a:p>
          <a:p>
            <a:r>
              <a:rPr lang="es-ES_tradnl" dirty="0" smtClean="0"/>
              <a:t>Niños al cuidado de la madre hasta 7 años.</a:t>
            </a:r>
          </a:p>
          <a:p>
            <a:r>
              <a:rPr lang="es-ES_tradnl" dirty="0" smtClean="0"/>
              <a:t>Acudían a la escuela acompañados del </a:t>
            </a:r>
            <a:r>
              <a:rPr lang="es-ES_tradnl" b="1" dirty="0" err="1" smtClean="0"/>
              <a:t>paidadogos</a:t>
            </a:r>
            <a:r>
              <a:rPr lang="es-ES_tradnl" dirty="0" smtClean="0"/>
              <a:t> </a:t>
            </a:r>
          </a:p>
          <a:p>
            <a:pPr lvl="1"/>
            <a:r>
              <a:rPr lang="es-ES_tradnl" dirty="0"/>
              <a:t>Esclavo encargado de acompañar a los niños y de formarlos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Niñas permanecen en casa</a:t>
            </a:r>
          </a:p>
          <a:p>
            <a:pPr marL="448056" lvl="1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6181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Lectura:</a:t>
            </a:r>
          </a:p>
          <a:p>
            <a:pPr lvl="1"/>
            <a:r>
              <a:rPr lang="es-ES_tradnl" dirty="0" smtClean="0"/>
              <a:t>Fundamental para la vida adulta</a:t>
            </a:r>
            <a:endParaRPr lang="es-ES_tradnl" dirty="0"/>
          </a:p>
          <a:p>
            <a:r>
              <a:rPr lang="es-ES_tradnl" dirty="0" smtClean="0"/>
              <a:t>Aprendían de memoria versos de poetas antiguos</a:t>
            </a:r>
          </a:p>
          <a:p>
            <a:pPr lvl="1"/>
            <a:r>
              <a:rPr lang="es-ES_tradnl" dirty="0" smtClean="0"/>
              <a:t>Homero</a:t>
            </a:r>
          </a:p>
          <a:p>
            <a:r>
              <a:rPr lang="es-ES_tradnl" dirty="0" smtClean="0"/>
              <a:t>Música, canto, baile.</a:t>
            </a:r>
          </a:p>
          <a:p>
            <a:r>
              <a:rPr lang="es-ES_tradnl" dirty="0" smtClean="0"/>
              <a:t>Con 12 años: iban a la palestra </a:t>
            </a:r>
          </a:p>
          <a:p>
            <a:pPr lvl="1"/>
            <a:r>
              <a:rPr lang="es-ES_tradnl" dirty="0" smtClean="0"/>
              <a:t>Educación física </a:t>
            </a:r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43441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Esparta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Educación estatal a partir de 7 años.</a:t>
            </a:r>
          </a:p>
          <a:p>
            <a:pPr lvl="1"/>
            <a:r>
              <a:rPr lang="es-ES_tradnl" dirty="0" smtClean="0"/>
              <a:t>Niños y niñas</a:t>
            </a:r>
            <a:endParaRPr lang="es-ES_tradnl" dirty="0"/>
          </a:p>
          <a:p>
            <a:r>
              <a:rPr lang="es-ES_tradnl" dirty="0" smtClean="0"/>
              <a:t>Instruidos por el </a:t>
            </a:r>
            <a:r>
              <a:rPr lang="es-ES_tradnl" dirty="0" err="1" smtClean="0"/>
              <a:t>paidonomos</a:t>
            </a:r>
            <a:r>
              <a:rPr lang="es-ES_tradnl" dirty="0" smtClean="0"/>
              <a:t> hasta 20 años.</a:t>
            </a:r>
          </a:p>
          <a:p>
            <a:r>
              <a:rPr lang="es-ES_tradnl" dirty="0" smtClean="0"/>
              <a:t>Objetivo: convertirlos en soldados</a:t>
            </a:r>
          </a:p>
          <a:p>
            <a:pPr lvl="1"/>
            <a:r>
              <a:rPr lang="es-ES_tradnl" dirty="0" err="1" smtClean="0"/>
              <a:t>Fisica</a:t>
            </a:r>
            <a:r>
              <a:rPr lang="es-ES_tradnl" dirty="0" smtClean="0"/>
              <a:t> </a:t>
            </a:r>
            <a:endParaRPr lang="es-ES_tradnl" dirty="0"/>
          </a:p>
          <a:p>
            <a:r>
              <a:rPr lang="es-ES_tradnl" dirty="0" smtClean="0"/>
              <a:t>Música, canto y danza</a:t>
            </a:r>
          </a:p>
        </p:txBody>
      </p:sp>
    </p:spTree>
    <p:extLst>
      <p:ext uri="{BB962C8B-B14F-4D97-AF65-F5344CB8AC3E}">
        <p14:creationId xmlns:p14="http://schemas.microsoft.com/office/powerpoint/2010/main" val="291393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Varones sometidos a severo régimen de vida</a:t>
            </a:r>
          </a:p>
          <a:p>
            <a:pPr lvl="1"/>
            <a:r>
              <a:rPr lang="es-ES_tradnl" dirty="0" smtClean="0"/>
              <a:t>Desnudos</a:t>
            </a:r>
          </a:p>
          <a:p>
            <a:pPr lvl="1"/>
            <a:r>
              <a:rPr lang="es-ES_tradnl" dirty="0" smtClean="0"/>
              <a:t>Descalzos</a:t>
            </a:r>
          </a:p>
          <a:p>
            <a:pPr lvl="1"/>
            <a:r>
              <a:rPr lang="es-ES_tradnl" dirty="0" smtClean="0"/>
              <a:t>Con sola protección de un manto.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3679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Educación mujeres: similar </a:t>
            </a:r>
          </a:p>
          <a:p>
            <a:pPr lvl="1"/>
            <a:r>
              <a:rPr lang="es-ES_tradnl" dirty="0" smtClean="0"/>
              <a:t>Se incidía en:</a:t>
            </a:r>
          </a:p>
          <a:p>
            <a:pPr lvl="2"/>
            <a:r>
              <a:rPr lang="es-ES_tradnl" dirty="0" smtClean="0"/>
              <a:t>Danza</a:t>
            </a:r>
          </a:p>
          <a:p>
            <a:pPr lvl="2"/>
            <a:r>
              <a:rPr lang="es-ES_tradnl" dirty="0" smtClean="0"/>
              <a:t>Música</a:t>
            </a:r>
          </a:p>
          <a:p>
            <a:pPr lvl="2"/>
            <a:r>
              <a:rPr lang="es-ES_tradnl" smtClean="0"/>
              <a:t>Deportes.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70252814"/>
      </p:ext>
    </p:extLst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</TotalTime>
  <Words>146</Words>
  <Application>Microsoft Office PowerPoint</Application>
  <PresentationFormat>Presentación en pantalla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Técnico</vt:lpstr>
      <vt:lpstr>L a educación de los niños</vt:lpstr>
      <vt:lpstr>Presentación de PowerPoint</vt:lpstr>
      <vt:lpstr>Atenas </vt:lpstr>
      <vt:lpstr>Presentación de PowerPoint</vt:lpstr>
      <vt:lpstr>Esparta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a educación de los niños</dc:title>
  <dc:creator>Maria</dc:creator>
  <cp:lastModifiedBy>Maria</cp:lastModifiedBy>
  <cp:revision>3</cp:revision>
  <dcterms:created xsi:type="dcterms:W3CDTF">2017-12-27T12:20:23Z</dcterms:created>
  <dcterms:modified xsi:type="dcterms:W3CDTF">2017-12-27T12:45:58Z</dcterms:modified>
</cp:coreProperties>
</file>