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8371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5837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58385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838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45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1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1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2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5852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s-ES_tradnl" altLang="es-ES_tradnl" noProof="0" smtClean="0"/>
              <a:t>Haga clic para modificar el estilo de título del patrón</a:t>
            </a:r>
          </a:p>
        </p:txBody>
      </p:sp>
      <p:sp>
        <p:nvSpPr>
          <p:cNvPr id="5852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s-ES_tradnl" altLang="es-ES_tradnl" noProof="0" smtClean="0"/>
              <a:t>Haga clic para modificar el estilo de subtítulo del patrón</a:t>
            </a:r>
          </a:p>
        </p:txBody>
      </p:sp>
      <p:sp>
        <p:nvSpPr>
          <p:cNvPr id="58523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_tradnl" altLang="es-ES_tradnl"/>
          </a:p>
        </p:txBody>
      </p:sp>
      <p:sp>
        <p:nvSpPr>
          <p:cNvPr id="58524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_tradnl" altLang="es-ES_tradnl"/>
          </a:p>
        </p:txBody>
      </p:sp>
      <p:sp>
        <p:nvSpPr>
          <p:cNvPr id="58525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9E4DB41-7D97-408B-B96A-4B3508CFD103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D8256-B195-4B5F-9A3C-657B465ED531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64475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40076-2D9B-4192-9662-E46F81358EFB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08306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5A310-54F0-4EA5-8005-A7A5F8D0A2BB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69015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6EEA-C77D-4F38-B87E-3C0D079D25BF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06976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312F4-D204-465A-9126-56C82409B65E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83416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87C2C-ED94-41A8-857D-0DD46AD9E2F6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27372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1C5BD-5DAF-4CF8-AB22-01EBEBBA62E7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5514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D3B68-8AA0-4BE9-B39C-6D3C4A751C12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71074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60851-2023-4F06-B94D-983BEF7C2E30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79573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A2BA2-7E1C-4256-AC75-88173C5E9FC6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91279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7347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57348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49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0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1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2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3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4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5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6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7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8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9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0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57361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7362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3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4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5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6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7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8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9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0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1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2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3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4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5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6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7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8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9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0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1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2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3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4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5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6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7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8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9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0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1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2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3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4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5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6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7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8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9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0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1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2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3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4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5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6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7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8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9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0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1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2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3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4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5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6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7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8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9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0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1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2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3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4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5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26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7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8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9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0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1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2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3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4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5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6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7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8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9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0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1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2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3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4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5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6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7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8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9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0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1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2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3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4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5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6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7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8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9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0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1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2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3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4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5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6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7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8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9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0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1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2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3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4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5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6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7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8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9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0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1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2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3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4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5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6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7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8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9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0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1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92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93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4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574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título del patrón</a:t>
            </a:r>
          </a:p>
        </p:txBody>
      </p:sp>
      <p:sp>
        <p:nvSpPr>
          <p:cNvPr id="57499" name="Rectangle 1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57500" name="Rectangle 1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57501" name="Rectangle 1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A4EE04F7-44B0-44EF-823A-2EFC97498AC4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  <p:sp>
        <p:nvSpPr>
          <p:cNvPr id="57504" name="Rectangle 160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texto del patrón</a:t>
            </a:r>
          </a:p>
          <a:p>
            <a:pPr lvl="1"/>
            <a:r>
              <a:rPr lang="es-ES_tradnl" altLang="es-ES_tradnl" smtClean="0"/>
              <a:t>Segundo nivel</a:t>
            </a:r>
          </a:p>
          <a:p>
            <a:pPr lvl="2"/>
            <a:r>
              <a:rPr lang="es-ES_tradnl" altLang="es-ES_tradnl" smtClean="0"/>
              <a:t>Tercer nivel</a:t>
            </a:r>
          </a:p>
          <a:p>
            <a:pPr lvl="3"/>
            <a:r>
              <a:rPr lang="es-ES_tradnl" altLang="es-ES_tradnl" smtClean="0"/>
              <a:t>Cuarto nivel</a:t>
            </a:r>
          </a:p>
          <a:p>
            <a:pPr lvl="4"/>
            <a:r>
              <a:rPr lang="es-ES_tradnl" altLang="es-ES_tradnl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755576" y="1772816"/>
            <a:ext cx="7772400" cy="1736725"/>
          </a:xfrm>
        </p:spPr>
        <p:txBody>
          <a:bodyPr/>
          <a:lstStyle/>
          <a:p>
            <a:r>
              <a:rPr lang="es-ES_tradnl" dirty="0" smtClean="0"/>
              <a:t>Los espectáculos del anfiteatro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137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437"/>
            <a:ext cx="9144000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Espectáculos preferidos del pueblo:</a:t>
            </a:r>
          </a:p>
          <a:p>
            <a:r>
              <a:rPr lang="es-ES_tradnl" dirty="0" smtClean="0"/>
              <a:t>Combates de gladiadores</a:t>
            </a:r>
          </a:p>
          <a:p>
            <a:r>
              <a:rPr lang="es-ES_tradnl" dirty="0" smtClean="0"/>
              <a:t>Lugar: anfiteatros.</a:t>
            </a:r>
          </a:p>
          <a:p>
            <a:r>
              <a:rPr lang="es-ES_tradnl" dirty="0" smtClean="0"/>
              <a:t>¿Quiénes suelen ser los gladiadores?</a:t>
            </a:r>
          </a:p>
          <a:p>
            <a:pPr lvl="1"/>
            <a:r>
              <a:rPr lang="es-ES_tradnl" dirty="0" smtClean="0"/>
              <a:t>Prisioneros de guerra</a:t>
            </a:r>
          </a:p>
          <a:p>
            <a:pPr lvl="1"/>
            <a:r>
              <a:rPr lang="es-ES_tradnl" dirty="0" smtClean="0"/>
              <a:t>Condenados a muerte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29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¿Dónde vivían?</a:t>
            </a:r>
          </a:p>
          <a:p>
            <a:pPr lvl="1"/>
            <a:r>
              <a:rPr lang="es-ES_tradnl" dirty="0" smtClean="0"/>
              <a:t>Cuarteles </a:t>
            </a:r>
          </a:p>
          <a:p>
            <a:r>
              <a:rPr lang="es-ES_tradnl" dirty="0" smtClean="0"/>
              <a:t>Entrenaban constantemente</a:t>
            </a:r>
          </a:p>
          <a:p>
            <a:r>
              <a:rPr lang="es-ES_tradnl" dirty="0" smtClean="0"/>
              <a:t>Más famosos por su fuerza y valentía: grandes sumas de dinero.</a:t>
            </a:r>
          </a:p>
          <a:p>
            <a:pPr lvl="1"/>
            <a:r>
              <a:rPr lang="es-ES_tradnl" dirty="0" smtClean="0"/>
              <a:t>Ídolos de masas.</a:t>
            </a:r>
          </a:p>
          <a:p>
            <a:r>
              <a:rPr lang="es-ES_tradnl" dirty="0" smtClean="0"/>
              <a:t>Alta probabilidad de muerte en combate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6034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También: espectáculos con animales.</a:t>
            </a:r>
          </a:p>
          <a:p>
            <a:pPr lvl="1"/>
            <a:r>
              <a:rPr lang="es-ES_tradnl" dirty="0" smtClean="0"/>
              <a:t>Leones</a:t>
            </a:r>
          </a:p>
          <a:p>
            <a:pPr lvl="1"/>
            <a:r>
              <a:rPr lang="es-ES_tradnl" dirty="0" smtClean="0"/>
              <a:t>Panteras</a:t>
            </a:r>
          </a:p>
          <a:p>
            <a:pPr lvl="1"/>
            <a:r>
              <a:rPr lang="es-ES_tradnl" dirty="0" smtClean="0"/>
              <a:t>Osos</a:t>
            </a:r>
          </a:p>
          <a:p>
            <a:pPr lvl="1"/>
            <a:r>
              <a:rPr lang="es-ES_tradnl" dirty="0" smtClean="0"/>
              <a:t>Elefantes</a:t>
            </a:r>
          </a:p>
          <a:p>
            <a:pPr lvl="1"/>
            <a:r>
              <a:rPr lang="es-ES_tradnl" dirty="0" smtClean="0"/>
              <a:t>Rinocerontes</a:t>
            </a:r>
          </a:p>
          <a:p>
            <a:pPr lvl="1"/>
            <a:r>
              <a:rPr lang="es-ES_tradnl" dirty="0" smtClean="0"/>
              <a:t>Jirafas</a:t>
            </a:r>
          </a:p>
          <a:p>
            <a:pPr lvl="1"/>
            <a:r>
              <a:rPr lang="es-ES_tradnl" dirty="0" smtClean="0"/>
              <a:t>Otros animales exóticos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9291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Soltados a la arena en medio de grandes decorados.</a:t>
            </a:r>
          </a:p>
          <a:p>
            <a:r>
              <a:rPr lang="es-ES_tradnl" dirty="0" smtClean="0"/>
              <a:t>Simulacros de cacerías</a:t>
            </a:r>
          </a:p>
          <a:p>
            <a:r>
              <a:rPr lang="es-ES_tradnl" dirty="0" smtClean="0"/>
              <a:t>Luchas entre animales</a:t>
            </a:r>
          </a:p>
          <a:p>
            <a:pPr lvl="1"/>
            <a:r>
              <a:rPr lang="es-ES_tradnl" dirty="0" smtClean="0"/>
              <a:t>Entre gladiadores y animales</a:t>
            </a:r>
          </a:p>
          <a:p>
            <a:pPr lvl="1"/>
            <a:r>
              <a:rPr lang="es-ES_tradnl" dirty="0" smtClean="0"/>
              <a:t>Ejecución </a:t>
            </a:r>
            <a:r>
              <a:rPr lang="es-ES_tradnl" smtClean="0"/>
              <a:t>de bestias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356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4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62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" y="0"/>
            <a:ext cx="9048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05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08067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brújula">
  <a:themeElements>
    <a:clrScheme name="Tema de Office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Tema de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ma de Office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brújula</Template>
  <TotalTime>39</TotalTime>
  <Words>97</Words>
  <Application>Microsoft Office PowerPoint</Application>
  <PresentationFormat>Presentación en pantalla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Plantilla de diseño de brújula</vt:lpstr>
      <vt:lpstr>Los espectáculos del anfiteatro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espectáculos del anfiteatro</dc:title>
  <dc:creator>Maria</dc:creator>
  <cp:lastModifiedBy>Maria</cp:lastModifiedBy>
  <cp:revision>3</cp:revision>
  <cp:lastPrinted>1601-01-01T00:00:00Z</cp:lastPrinted>
  <dcterms:created xsi:type="dcterms:W3CDTF">2018-04-26T18:03:31Z</dcterms:created>
  <dcterms:modified xsi:type="dcterms:W3CDTF">2018-05-03T18:08:29Z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TC102037633082</vt:lpwstr>
  </property>
</Properties>
</file>