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62" r:id="rId10"/>
    <p:sldId id="263" r:id="rId11"/>
    <p:sldId id="264" r:id="rId12"/>
    <p:sldId id="265" r:id="rId13"/>
    <p:sldId id="275" r:id="rId14"/>
    <p:sldId id="276" r:id="rId15"/>
    <p:sldId id="278" r:id="rId16"/>
    <p:sldId id="266" r:id="rId17"/>
    <p:sldId id="267" r:id="rId18"/>
    <p:sldId id="268" r:id="rId19"/>
    <p:sldId id="269" r:id="rId20"/>
    <p:sldId id="279" r:id="rId21"/>
    <p:sldId id="280" r:id="rId22"/>
    <p:sldId id="284" r:id="rId23"/>
    <p:sldId id="271" r:id="rId24"/>
    <p:sldId id="272" r:id="rId25"/>
    <p:sldId id="281" r:id="rId26"/>
    <p:sldId id="282" r:id="rId27"/>
    <p:sldId id="283" r:id="rId28"/>
    <p:sldId id="270" r:id="rId2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152400" y="76200"/>
            <a:ext cx="8801100" cy="6781800"/>
            <a:chOff x="96" y="48"/>
            <a:chExt cx="5544" cy="4272"/>
          </a:xfrm>
        </p:grpSpPr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864" y="144"/>
              <a:ext cx="2664" cy="1440"/>
              <a:chOff x="864" y="144"/>
              <a:chExt cx="2664" cy="1440"/>
            </a:xfrm>
          </p:grpSpPr>
          <p:grpSp>
            <p:nvGrpSpPr>
              <p:cNvPr id="9221" name="Group 5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9222" name="Rectangle 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3" name="Rectangle 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4" name="Rectangle 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5" name="Rectangle 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6" name="Rectangle 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7" name="Rectangle 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8" name="Rectangle 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29" name="Rectangle 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30" name="Group 14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9231" name="Rectangle 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2" name="Rectangle 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3" name="Rectangle 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4" name="Rectangle 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5" name="Rectangle 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6" name="Rectangle 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7" name="Rectangle 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38" name="Rectangle 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39" name="Group 23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9240" name="Rectangle 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1" name="Rectangle 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2" name="Rectangle 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3" name="Rectangle 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4" name="Rectangle 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5" name="Rectangle 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6" name="Rectangle 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47" name="Rectangle 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48" name="Group 32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9249" name="Rectangle 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0" name="Rectangle 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1" name="Rectangle 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2" name="Rectangle 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3" name="Rectangle 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4" name="Rectangle 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5" name="Rectangle 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6" name="Rectangle 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57" name="Group 41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9258" name="Rectangle 4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59" name="Rectangle 4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0" name="Rectangle 4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1" name="Rectangle 4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2" name="Rectangle 4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3" name="Rectangle 4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4" name="Rectangle 4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5" name="Rectangle 4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66" name="Group 50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9267" name="Rectangle 5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8" name="Rectangle 5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69" name="Rectangle 5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0" name="Rectangle 5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1" name="Rectangle 5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2" name="Rectangle 5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3" name="Rectangle 5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4" name="Rectangle 5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75" name="Group 59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9276" name="Rectangle 6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7" name="Rectangle 6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8" name="Rectangle 6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79" name="Rectangle 6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0" name="Rectangle 6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1" name="Rectangle 6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2" name="Rectangle 6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3" name="Rectangle 6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9284" name="Group 68"/>
            <p:cNvGrpSpPr>
              <a:grpSpLocks/>
            </p:cNvGrpSpPr>
            <p:nvPr/>
          </p:nvGrpSpPr>
          <p:grpSpPr bwMode="auto">
            <a:xfrm>
              <a:off x="240" y="1968"/>
              <a:ext cx="3288" cy="1440"/>
              <a:chOff x="240" y="144"/>
              <a:chExt cx="3288" cy="1440"/>
            </a:xfrm>
          </p:grpSpPr>
          <p:grpSp>
            <p:nvGrpSpPr>
              <p:cNvPr id="9285" name="Group 69"/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9286" name="Rectangle 7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7" name="Rectangle 7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8" name="Rectangle 7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89" name="Rectangle 7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0" name="Rectangle 7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1" name="Rectangle 7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2" name="Rectangle 7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3" name="Rectangle 7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294" name="Group 78"/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9295" name="Rectangle 7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6" name="Rectangle 8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7" name="Rectangle 8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8" name="Rectangle 8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299" name="Rectangle 8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0" name="Rectangle 8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1" name="Rectangle 8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2" name="Rectangle 8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303" name="Group 87"/>
              <p:cNvGrpSpPr>
                <a:grpSpLocks/>
              </p:cNvGrpSpPr>
              <p:nvPr/>
            </p:nvGrpSpPr>
            <p:grpSpPr bwMode="auto">
              <a:xfrm>
                <a:off x="240" y="144"/>
                <a:ext cx="168" cy="192"/>
                <a:chOff x="1008" y="1584"/>
                <a:chExt cx="336" cy="384"/>
              </a:xfrm>
            </p:grpSpPr>
            <p:sp>
              <p:nvSpPr>
                <p:cNvPr id="9304" name="Rectangle 8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5" name="Rectangle 8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6" name="Rectangle 9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7" name="Rectangle 9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8" name="Rectangle 9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09" name="Rectangle 9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0" name="Rectangle 9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1" name="Rectangle 9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312" name="Group 96"/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9313" name="Rectangle 9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4" name="Rectangle 9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5" name="Rectangle 9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6" name="Rectangle 10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7" name="Rectangle 10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8" name="Rectangle 10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19" name="Rectangle 10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0" name="Rectangle 10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321" name="Group 105"/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9322" name="Rectangle 10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3" name="Rectangle 10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4" name="Rectangle 10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5" name="Rectangle 10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6" name="Rectangle 11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7" name="Rectangle 11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8" name="Rectangle 11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29" name="Rectangle 11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330" name="Group 114"/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9331" name="Rectangle 11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2" name="Rectangle 11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3" name="Rectangle 11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4" name="Rectangle 11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5" name="Rectangle 11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6" name="Rectangle 12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7" name="Rectangle 12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38" name="Rectangle 12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339" name="Group 123"/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9340" name="Rectangle 12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1" name="Rectangle 12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2" name="Rectangle 12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3" name="Rectangle 12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4" name="Rectangle 12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5" name="Rectangle 12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6" name="Rectangle 13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47" name="Rectangle 13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9348" name="Group 132"/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9349" name="Rectangle 13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0" name="Rectangle 13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1" name="Rectangle 13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2" name="Rectangle 13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3" name="Rectangle 13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4" name="Rectangle 13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5" name="Rectangle 13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9356" name="Rectangle 14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9357" name="Group 141"/>
            <p:cNvGrpSpPr>
              <a:grpSpLocks/>
            </p:cNvGrpSpPr>
            <p:nvPr/>
          </p:nvGrpSpPr>
          <p:grpSpPr bwMode="auto">
            <a:xfrm>
              <a:off x="4320" y="624"/>
              <a:ext cx="168" cy="192"/>
              <a:chOff x="1008" y="1584"/>
              <a:chExt cx="336" cy="384"/>
            </a:xfrm>
          </p:grpSpPr>
          <p:sp>
            <p:nvSpPr>
              <p:cNvPr id="9358" name="Rectangle 14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59" name="Rectangle 14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0" name="Rectangle 14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1" name="Rectangle 14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2" name="Rectangle 14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3" name="Rectangle 14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4" name="Rectangle 14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5" name="Rectangle 14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366" name="Group 150"/>
            <p:cNvGrpSpPr>
              <a:grpSpLocks/>
            </p:cNvGrpSpPr>
            <p:nvPr/>
          </p:nvGrpSpPr>
          <p:grpSpPr bwMode="auto">
            <a:xfrm>
              <a:off x="4656" y="1296"/>
              <a:ext cx="168" cy="192"/>
              <a:chOff x="1008" y="1584"/>
              <a:chExt cx="336" cy="384"/>
            </a:xfrm>
          </p:grpSpPr>
          <p:sp>
            <p:nvSpPr>
              <p:cNvPr id="9367" name="Rectangle 15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8" name="Rectangle 15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69" name="Rectangle 15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0" name="Rectangle 15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1" name="Rectangle 15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2" name="Rectangle 15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3" name="Rectangle 15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4" name="Rectangle 15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375" name="Group 159"/>
            <p:cNvGrpSpPr>
              <a:grpSpLocks/>
            </p:cNvGrpSpPr>
            <p:nvPr/>
          </p:nvGrpSpPr>
          <p:grpSpPr bwMode="auto">
            <a:xfrm>
              <a:off x="3696" y="48"/>
              <a:ext cx="168" cy="192"/>
              <a:chOff x="1008" y="1584"/>
              <a:chExt cx="336" cy="384"/>
            </a:xfrm>
          </p:grpSpPr>
          <p:sp>
            <p:nvSpPr>
              <p:cNvPr id="9376" name="Rectangle 16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7" name="Rectangle 16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8" name="Rectangle 16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79" name="Rectangle 16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0" name="Rectangle 16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1" name="Rectangle 16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2" name="Rectangle 16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3" name="Rectangle 16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384" name="Group 168"/>
            <p:cNvGrpSpPr>
              <a:grpSpLocks/>
            </p:cNvGrpSpPr>
            <p:nvPr/>
          </p:nvGrpSpPr>
          <p:grpSpPr bwMode="auto">
            <a:xfrm>
              <a:off x="5280" y="48"/>
              <a:ext cx="168" cy="192"/>
              <a:chOff x="1008" y="1584"/>
              <a:chExt cx="336" cy="384"/>
            </a:xfrm>
          </p:grpSpPr>
          <p:sp>
            <p:nvSpPr>
              <p:cNvPr id="9385" name="Rectangle 16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6" name="Rectangle 17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7" name="Rectangle 17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8" name="Rectangle 17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89" name="Rectangle 17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0" name="Rectangle 17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1" name="Rectangle 17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2" name="Rectangle 17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393" name="Group 177"/>
            <p:cNvGrpSpPr>
              <a:grpSpLocks/>
            </p:cNvGrpSpPr>
            <p:nvPr/>
          </p:nvGrpSpPr>
          <p:grpSpPr bwMode="auto">
            <a:xfrm>
              <a:off x="5472" y="960"/>
              <a:ext cx="168" cy="192"/>
              <a:chOff x="1008" y="1584"/>
              <a:chExt cx="336" cy="384"/>
            </a:xfrm>
          </p:grpSpPr>
          <p:sp>
            <p:nvSpPr>
              <p:cNvPr id="9394" name="Rectangle 17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5" name="Rectangle 17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6" name="Rectangle 18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7" name="Rectangle 18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8" name="Rectangle 18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399" name="Rectangle 18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0" name="Rectangle 18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1" name="Rectangle 18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02" name="Group 186"/>
            <p:cNvGrpSpPr>
              <a:grpSpLocks/>
            </p:cNvGrpSpPr>
            <p:nvPr/>
          </p:nvGrpSpPr>
          <p:grpSpPr bwMode="auto">
            <a:xfrm>
              <a:off x="4224" y="2400"/>
              <a:ext cx="168" cy="192"/>
              <a:chOff x="1008" y="1584"/>
              <a:chExt cx="336" cy="384"/>
            </a:xfrm>
          </p:grpSpPr>
          <p:sp>
            <p:nvSpPr>
              <p:cNvPr id="9403" name="Rectangle 187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4" name="Rectangle 188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5" name="Rectangle 189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6" name="Rectangle 190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7" name="Rectangle 191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8" name="Rectangle 192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09" name="Rectangle 193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0" name="Rectangle 194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11" name="Group 195"/>
            <p:cNvGrpSpPr>
              <a:grpSpLocks/>
            </p:cNvGrpSpPr>
            <p:nvPr/>
          </p:nvGrpSpPr>
          <p:grpSpPr bwMode="auto">
            <a:xfrm>
              <a:off x="4560" y="3072"/>
              <a:ext cx="168" cy="192"/>
              <a:chOff x="1008" y="1584"/>
              <a:chExt cx="336" cy="384"/>
            </a:xfrm>
          </p:grpSpPr>
          <p:sp>
            <p:nvSpPr>
              <p:cNvPr id="9412" name="Rectangle 196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3" name="Rectangle 197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4" name="Rectangle 198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5" name="Rectangle 199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6" name="Rectangle 200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7" name="Rectangle 201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8" name="Rectangle 202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19" name="Rectangle 203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20" name="Group 204"/>
            <p:cNvGrpSpPr>
              <a:grpSpLocks/>
            </p:cNvGrpSpPr>
            <p:nvPr/>
          </p:nvGrpSpPr>
          <p:grpSpPr bwMode="auto">
            <a:xfrm>
              <a:off x="3600" y="1824"/>
              <a:ext cx="168" cy="192"/>
              <a:chOff x="1008" y="1584"/>
              <a:chExt cx="336" cy="384"/>
            </a:xfrm>
          </p:grpSpPr>
          <p:sp>
            <p:nvSpPr>
              <p:cNvPr id="9421" name="Rectangle 205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2" name="Rectangle 206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3" name="Rectangle 207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4" name="Rectangle 208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5" name="Rectangle 209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6" name="Rectangle 210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7" name="Rectangle 211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28" name="Rectangle 212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29" name="Group 213"/>
            <p:cNvGrpSpPr>
              <a:grpSpLocks/>
            </p:cNvGrpSpPr>
            <p:nvPr/>
          </p:nvGrpSpPr>
          <p:grpSpPr bwMode="auto">
            <a:xfrm>
              <a:off x="5184" y="1824"/>
              <a:ext cx="168" cy="192"/>
              <a:chOff x="1008" y="1584"/>
              <a:chExt cx="336" cy="384"/>
            </a:xfrm>
          </p:grpSpPr>
          <p:sp>
            <p:nvSpPr>
              <p:cNvPr id="9430" name="Rectangle 214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1" name="Rectangle 215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2" name="Rectangle 216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3" name="Rectangle 217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4" name="Rectangle 218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5" name="Rectangle 219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6" name="Rectangle 220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37" name="Rectangle 221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38" name="Group 222"/>
            <p:cNvGrpSpPr>
              <a:grpSpLocks/>
            </p:cNvGrpSpPr>
            <p:nvPr/>
          </p:nvGrpSpPr>
          <p:grpSpPr bwMode="auto">
            <a:xfrm>
              <a:off x="5376" y="2736"/>
              <a:ext cx="168" cy="192"/>
              <a:chOff x="1008" y="1584"/>
              <a:chExt cx="336" cy="384"/>
            </a:xfrm>
          </p:grpSpPr>
          <p:sp>
            <p:nvSpPr>
              <p:cNvPr id="9439" name="Rectangle 223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0" name="Rectangle 224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1" name="Rectangle 225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2" name="Rectangle 226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3" name="Rectangle 227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4" name="Rectangle 228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5" name="Rectangle 229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6" name="Rectangle 230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47" name="Group 231"/>
            <p:cNvGrpSpPr>
              <a:grpSpLocks/>
            </p:cNvGrpSpPr>
            <p:nvPr/>
          </p:nvGrpSpPr>
          <p:grpSpPr bwMode="auto">
            <a:xfrm>
              <a:off x="3816" y="3840"/>
              <a:ext cx="168" cy="192"/>
              <a:chOff x="1008" y="1584"/>
              <a:chExt cx="336" cy="384"/>
            </a:xfrm>
          </p:grpSpPr>
          <p:sp>
            <p:nvSpPr>
              <p:cNvPr id="9448" name="Rectangle 232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49" name="Rectangle 233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0" name="Rectangle 234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1" name="Rectangle 235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2" name="Rectangle 236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3" name="Rectangle 237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4" name="Rectangle 238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5" name="Rectangle 239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56" name="Group 240"/>
            <p:cNvGrpSpPr>
              <a:grpSpLocks/>
            </p:cNvGrpSpPr>
            <p:nvPr/>
          </p:nvGrpSpPr>
          <p:grpSpPr bwMode="auto">
            <a:xfrm>
              <a:off x="5400" y="3840"/>
              <a:ext cx="168" cy="192"/>
              <a:chOff x="1008" y="1584"/>
              <a:chExt cx="336" cy="384"/>
            </a:xfrm>
          </p:grpSpPr>
          <p:sp>
            <p:nvSpPr>
              <p:cNvPr id="9457" name="Rectangle 241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8" name="Rectangle 242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59" name="Rectangle 243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0" name="Rectangle 244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1" name="Rectangle 245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2" name="Rectangle 246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3" name="Rectangle 247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4" name="Rectangle 248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65" name="Group 249"/>
            <p:cNvGrpSpPr>
              <a:grpSpLocks/>
            </p:cNvGrpSpPr>
            <p:nvPr/>
          </p:nvGrpSpPr>
          <p:grpSpPr bwMode="auto">
            <a:xfrm>
              <a:off x="96" y="3744"/>
              <a:ext cx="168" cy="192"/>
              <a:chOff x="1008" y="1584"/>
              <a:chExt cx="336" cy="384"/>
            </a:xfrm>
          </p:grpSpPr>
          <p:sp>
            <p:nvSpPr>
              <p:cNvPr id="9466" name="Rectangle 250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7" name="Rectangle 251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8" name="Rectangle 252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69" name="Rectangle 253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0" name="Rectangle 254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1" name="Rectangle 255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2" name="Rectangle 256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3" name="Rectangle 257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74" name="Group 258"/>
            <p:cNvGrpSpPr>
              <a:grpSpLocks/>
            </p:cNvGrpSpPr>
            <p:nvPr/>
          </p:nvGrpSpPr>
          <p:grpSpPr bwMode="auto">
            <a:xfrm>
              <a:off x="1680" y="3744"/>
              <a:ext cx="168" cy="192"/>
              <a:chOff x="1008" y="1584"/>
              <a:chExt cx="336" cy="384"/>
            </a:xfrm>
          </p:grpSpPr>
          <p:sp>
            <p:nvSpPr>
              <p:cNvPr id="9475" name="Rectangle 259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6" name="Rectangle 260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7" name="Rectangle 261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8" name="Rectangle 262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79" name="Rectangle 263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0" name="Rectangle 264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1" name="Rectangle 265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2" name="Rectangle 266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483" name="Group 267"/>
            <p:cNvGrpSpPr>
              <a:grpSpLocks/>
            </p:cNvGrpSpPr>
            <p:nvPr/>
          </p:nvGrpSpPr>
          <p:grpSpPr bwMode="auto">
            <a:xfrm>
              <a:off x="2352" y="4128"/>
              <a:ext cx="168" cy="192"/>
              <a:chOff x="1008" y="1584"/>
              <a:chExt cx="336" cy="384"/>
            </a:xfrm>
          </p:grpSpPr>
          <p:sp>
            <p:nvSpPr>
              <p:cNvPr id="9484" name="Rectangle 268"/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5" name="Rectangle 269"/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6" name="Rectangle 270"/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7" name="Rectangle 271"/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8" name="Rectangle 272"/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89" name="Rectangle 273"/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90" name="Rectangle 274"/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91" name="Rectangle 275"/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9496" name="Rectangle 280"/>
          <p:cNvSpPr>
            <a:spLocks noChangeArrowheads="1"/>
          </p:cNvSpPr>
          <p:nvPr/>
        </p:nvSpPr>
        <p:spPr bwMode="invGray">
          <a:xfrm rot="5400000">
            <a:off x="265113" y="2779713"/>
            <a:ext cx="1524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98" name="Rectangle 282"/>
          <p:cNvSpPr>
            <a:spLocks noChangeArrowheads="1"/>
          </p:cNvSpPr>
          <p:nvPr/>
        </p:nvSpPr>
        <p:spPr bwMode="invGray">
          <a:xfrm rot="5400000">
            <a:off x="455613" y="2665413"/>
            <a:ext cx="76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499" name="Rectangle 283"/>
          <p:cNvSpPr>
            <a:spLocks noChangeArrowheads="1"/>
          </p:cNvSpPr>
          <p:nvPr/>
        </p:nvSpPr>
        <p:spPr bwMode="invGray">
          <a:xfrm rot="5400000">
            <a:off x="303213" y="2894013"/>
            <a:ext cx="762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00" name="Rectangle 284"/>
          <p:cNvSpPr>
            <a:spLocks noChangeArrowheads="1"/>
          </p:cNvSpPr>
          <p:nvPr/>
        </p:nvSpPr>
        <p:spPr bwMode="invGray">
          <a:xfrm rot="5400000">
            <a:off x="-39687" y="2779713"/>
            <a:ext cx="4572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01" name="Rectangle 285"/>
          <p:cNvSpPr>
            <a:spLocks noChangeArrowheads="1"/>
          </p:cNvSpPr>
          <p:nvPr/>
        </p:nvSpPr>
        <p:spPr bwMode="invGray">
          <a:xfrm rot="5400000">
            <a:off x="455613" y="2360613"/>
            <a:ext cx="76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9502" name="Rectangle 286"/>
          <p:cNvSpPr>
            <a:spLocks noChangeArrowheads="1"/>
          </p:cNvSpPr>
          <p:nvPr/>
        </p:nvSpPr>
        <p:spPr bwMode="invGray">
          <a:xfrm rot="5400000">
            <a:off x="-1296987" y="4646613"/>
            <a:ext cx="4040187" cy="777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9518" name="Group 302"/>
          <p:cNvGrpSpPr>
            <a:grpSpLocks/>
          </p:cNvGrpSpPr>
          <p:nvPr/>
        </p:nvGrpSpPr>
        <p:grpSpPr bwMode="auto">
          <a:xfrm>
            <a:off x="303213" y="2894013"/>
            <a:ext cx="8688387" cy="77787"/>
            <a:chOff x="191" y="1823"/>
            <a:chExt cx="5473" cy="49"/>
          </a:xfrm>
        </p:grpSpPr>
        <p:sp>
          <p:nvSpPr>
            <p:cNvPr id="9497" name="Rectangle 281"/>
            <p:cNvSpPr>
              <a:spLocks noChangeArrowheads="1"/>
            </p:cNvSpPr>
            <p:nvPr userDrawn="1"/>
          </p:nvSpPr>
          <p:spPr bwMode="invGray">
            <a:xfrm rot="5400000">
              <a:off x="215" y="1799"/>
              <a:ext cx="48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503" name="Rectangle 287"/>
            <p:cNvSpPr>
              <a:spLocks noChangeArrowheads="1"/>
            </p:cNvSpPr>
            <p:nvPr userDrawn="1"/>
          </p:nvSpPr>
          <p:spPr bwMode="invGray">
            <a:xfrm>
              <a:off x="288" y="1824"/>
              <a:ext cx="240" cy="4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504" name="Rectangle 288"/>
            <p:cNvSpPr>
              <a:spLocks noChangeArrowheads="1"/>
            </p:cNvSpPr>
            <p:nvPr userDrawn="1"/>
          </p:nvSpPr>
          <p:spPr bwMode="invGray">
            <a:xfrm>
              <a:off x="528" y="1824"/>
              <a:ext cx="5136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9505" name="Rectangle 289"/>
          <p:cNvSpPr>
            <a:spLocks noChangeArrowheads="1"/>
          </p:cNvSpPr>
          <p:nvPr/>
        </p:nvSpPr>
        <p:spPr bwMode="invGray">
          <a:xfrm rot="5400000">
            <a:off x="417513" y="2932113"/>
            <a:ext cx="3048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9517" name="Group 301"/>
          <p:cNvGrpSpPr>
            <a:grpSpLocks/>
          </p:cNvGrpSpPr>
          <p:nvPr/>
        </p:nvGrpSpPr>
        <p:grpSpPr bwMode="auto">
          <a:xfrm>
            <a:off x="152400" y="0"/>
            <a:ext cx="457200" cy="6705600"/>
            <a:chOff x="96" y="0"/>
            <a:chExt cx="288" cy="4224"/>
          </a:xfrm>
        </p:grpSpPr>
        <p:grpSp>
          <p:nvGrpSpPr>
            <p:cNvPr id="9516" name="Group 300"/>
            <p:cNvGrpSpPr>
              <a:grpSpLocks/>
            </p:cNvGrpSpPr>
            <p:nvPr userDrawn="1"/>
          </p:nvGrpSpPr>
          <p:grpSpPr bwMode="auto">
            <a:xfrm>
              <a:off x="96" y="0"/>
              <a:ext cx="288" cy="1584"/>
              <a:chOff x="96" y="0"/>
              <a:chExt cx="288" cy="1584"/>
            </a:xfrm>
          </p:grpSpPr>
          <p:sp>
            <p:nvSpPr>
              <p:cNvPr id="9493" name="Rectangle 277"/>
              <p:cNvSpPr>
                <a:spLocks noChangeArrowheads="1"/>
              </p:cNvSpPr>
              <p:nvPr userDrawn="1"/>
            </p:nvSpPr>
            <p:spPr bwMode="ltGray">
              <a:xfrm>
                <a:off x="96" y="1488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494" name="Rectangle 278"/>
              <p:cNvSpPr>
                <a:spLocks noChangeArrowheads="1"/>
              </p:cNvSpPr>
              <p:nvPr userDrawn="1"/>
            </p:nvSpPr>
            <p:spPr bwMode="ltGray">
              <a:xfrm>
                <a:off x="96" y="0"/>
                <a:ext cx="288" cy="148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9515" name="Group 299"/>
            <p:cNvGrpSpPr>
              <a:grpSpLocks/>
            </p:cNvGrpSpPr>
            <p:nvPr userDrawn="1"/>
          </p:nvGrpSpPr>
          <p:grpSpPr bwMode="auto">
            <a:xfrm>
              <a:off x="96" y="2016"/>
              <a:ext cx="288" cy="2208"/>
              <a:chOff x="96" y="2016"/>
              <a:chExt cx="288" cy="2208"/>
            </a:xfrm>
          </p:grpSpPr>
          <p:sp>
            <p:nvSpPr>
              <p:cNvPr id="9507" name="Rectangle 291"/>
              <p:cNvSpPr>
                <a:spLocks noChangeArrowheads="1"/>
              </p:cNvSpPr>
              <p:nvPr userDrawn="1"/>
            </p:nvSpPr>
            <p:spPr bwMode="ltGray">
              <a:xfrm>
                <a:off x="96" y="201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9508" name="Rectangle 292"/>
              <p:cNvSpPr>
                <a:spLocks noChangeArrowheads="1"/>
              </p:cNvSpPr>
              <p:nvPr userDrawn="1"/>
            </p:nvSpPr>
            <p:spPr bwMode="ltGray">
              <a:xfrm>
                <a:off x="96" y="2112"/>
                <a:ext cx="288" cy="21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9509" name="Rectangle 293"/>
          <p:cNvSpPr>
            <a:spLocks noGrp="1" noChangeArrowheads="1"/>
          </p:cNvSpPr>
          <p:nvPr>
            <p:ph type="ctrTitle"/>
          </p:nvPr>
        </p:nvSpPr>
        <p:spPr>
          <a:xfrm>
            <a:off x="1143000" y="1676400"/>
            <a:ext cx="7772400" cy="1143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título del patrón</a:t>
            </a:r>
          </a:p>
        </p:txBody>
      </p:sp>
      <p:sp>
        <p:nvSpPr>
          <p:cNvPr id="9510" name="Rectangle 29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subtítulo del patrón</a:t>
            </a:r>
          </a:p>
        </p:txBody>
      </p:sp>
      <p:sp>
        <p:nvSpPr>
          <p:cNvPr id="9511" name="Rectangle 29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A0443B-DA5F-4940-A409-11C35DE54F35}" type="datetimeFigureOut">
              <a:rPr lang="es-ES_tradnl" smtClean="0"/>
              <a:t>03/05/2018</a:t>
            </a:fld>
            <a:endParaRPr lang="es-ES_tradnl"/>
          </a:p>
        </p:txBody>
      </p:sp>
      <p:sp>
        <p:nvSpPr>
          <p:cNvPr id="9512" name="Rectangle 29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513" name="Rectangle 29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43E9E4-A2EB-455F-B116-8FE05A25EB85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6" grpId="0" animBg="1"/>
      <p:bldP spid="9498" grpId="0" animBg="1"/>
      <p:bldP spid="9499" grpId="0" animBg="1"/>
      <p:bldP spid="9500" grpId="0" animBg="1"/>
      <p:bldP spid="9501" grpId="0" animBg="1"/>
      <p:bldP spid="9502" grpId="0" animBg="1"/>
      <p:bldP spid="9505" grpId="0" animBg="1"/>
      <p:bldP spid="9509" grpId="0" autoUpdateAnimBg="0"/>
      <p:bldP spid="9510" grpId="0" build="p" autoUpdateAnimBg="0" advAuto="0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0443B-DA5F-4940-A409-11C35DE54F35}" type="datetimeFigureOut">
              <a:rPr lang="es-ES_tradnl" smtClean="0"/>
              <a:t>03/05/2018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E9E4-A2EB-455F-B116-8FE05A25EB8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946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562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562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0443B-DA5F-4940-A409-11C35DE54F35}" type="datetimeFigureOut">
              <a:rPr lang="es-ES_tradnl" smtClean="0"/>
              <a:t>03/05/2018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E9E4-A2EB-455F-B116-8FE05A25EB8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248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0443B-DA5F-4940-A409-11C35DE54F35}" type="datetimeFigureOut">
              <a:rPr lang="es-ES_tradnl" smtClean="0"/>
              <a:t>03/05/2018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E9E4-A2EB-455F-B116-8FE05A25EB8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944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0443B-DA5F-4940-A409-11C35DE54F35}" type="datetimeFigureOut">
              <a:rPr lang="es-ES_tradnl" smtClean="0"/>
              <a:t>03/05/2018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E9E4-A2EB-455F-B116-8FE05A25EB8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581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0443B-DA5F-4940-A409-11C35DE54F35}" type="datetimeFigureOut">
              <a:rPr lang="es-ES_tradnl" smtClean="0"/>
              <a:t>03/05/2018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E9E4-A2EB-455F-B116-8FE05A25EB8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693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0443B-DA5F-4940-A409-11C35DE54F35}" type="datetimeFigureOut">
              <a:rPr lang="es-ES_tradnl" smtClean="0"/>
              <a:t>03/05/2018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E9E4-A2EB-455F-B116-8FE05A25EB8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235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0443B-DA5F-4940-A409-11C35DE54F35}" type="datetimeFigureOut">
              <a:rPr lang="es-ES_tradnl" smtClean="0"/>
              <a:t>03/05/2018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E9E4-A2EB-455F-B116-8FE05A25EB8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069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0443B-DA5F-4940-A409-11C35DE54F35}" type="datetimeFigureOut">
              <a:rPr lang="es-ES_tradnl" smtClean="0"/>
              <a:t>03/05/2018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E9E4-A2EB-455F-B116-8FE05A25EB8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755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0443B-DA5F-4940-A409-11C35DE54F35}" type="datetimeFigureOut">
              <a:rPr lang="es-ES_tradnl" smtClean="0"/>
              <a:t>03/05/2018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E9E4-A2EB-455F-B116-8FE05A25EB8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287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0443B-DA5F-4940-A409-11C35DE54F35}" type="datetimeFigureOut">
              <a:rPr lang="es-ES_tradnl" smtClean="0"/>
              <a:t>03/05/2018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E9E4-A2EB-455F-B116-8FE05A25EB8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46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roup 329"/>
          <p:cNvGrpSpPr>
            <a:grpSpLocks/>
          </p:cNvGrpSpPr>
          <p:nvPr/>
        </p:nvGrpSpPr>
        <p:grpSpPr bwMode="auto">
          <a:xfrm>
            <a:off x="150813" y="0"/>
            <a:ext cx="8840787" cy="6858000"/>
            <a:chOff x="95" y="0"/>
            <a:chExt cx="5569" cy="4320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96" y="48"/>
              <a:ext cx="5544" cy="4272"/>
              <a:chOff x="96" y="48"/>
              <a:chExt cx="5544" cy="4272"/>
            </a:xfrm>
          </p:grpSpPr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864" y="144"/>
                <a:ext cx="2664" cy="1440"/>
                <a:chOff x="864" y="144"/>
                <a:chExt cx="2664" cy="1440"/>
              </a:xfrm>
            </p:grpSpPr>
            <p:grpSp>
              <p:nvGrpSpPr>
                <p:cNvPr id="1034" name="Group 10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35" name="Rectangle 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36" name="Rectangle 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37" name="Rectangle 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38" name="Rectangle 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39" name="Rectangle 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0" name="Rectangle 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1" name="Rectangle 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2" name="Rectangle 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043" name="Group 19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044" name="Rectangle 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5" name="Rectangle 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6" name="Rectangle 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7" name="Rectangle 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8" name="Rectangle 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49" name="Rectangle 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0" name="Rectangle 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1" name="Rectangle 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052" name="Group 28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053" name="Rectangle 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4" name="Rectangle 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5" name="Rectangle 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6" name="Rectangle 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7" name="Rectangle 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8" name="Rectangle 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59" name="Rectangle 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0" name="Rectangle 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061" name="Group 37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062" name="Rectangle 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3" name="Rectangle 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4" name="Rectangle 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5" name="Rectangle 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6" name="Rectangle 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7" name="Rectangle 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8" name="Rectangle 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69" name="Rectangle 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070" name="Group 46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071" name="Rectangle 4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2" name="Rectangle 48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3" name="Rectangle 4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4" name="Rectangle 50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5" name="Rectangle 51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6" name="Rectangle 5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7" name="Rectangle 5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78" name="Rectangle 54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079" name="Group 55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080" name="Rectangle 5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1" name="Rectangle 57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2" name="Rectangle 5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3" name="Rectangle 59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4" name="Rectangle 60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5" name="Rectangle 6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6" name="Rectangle 62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87" name="Rectangle 63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088" name="Group 64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089" name="Rectangle 6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0" name="Rectangle 6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1" name="Rectangle 6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2" name="Rectangle 6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3" name="Rectangle 6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4" name="Rectangle 7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5" name="Rectangle 7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096" name="Rectangle 7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1097" name="Group 73"/>
              <p:cNvGrpSpPr>
                <a:grpSpLocks/>
              </p:cNvGrpSpPr>
              <p:nvPr/>
            </p:nvGrpSpPr>
            <p:grpSpPr bwMode="auto">
              <a:xfrm>
                <a:off x="240" y="1968"/>
                <a:ext cx="3288" cy="1440"/>
                <a:chOff x="240" y="144"/>
                <a:chExt cx="3288" cy="1440"/>
              </a:xfrm>
            </p:grpSpPr>
            <p:grpSp>
              <p:nvGrpSpPr>
                <p:cNvPr id="1098" name="Group 74"/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99" name="Rectangle 7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0" name="Rectangle 76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1" name="Rectangle 77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2" name="Rectangle 78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3" name="Rectangle 79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4" name="Rectangle 8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5" name="Rectangle 81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6" name="Rectangle 82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07" name="Group 83"/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108" name="Rectangle 8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09" name="Rectangle 85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0" name="Rectangle 86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1" name="Rectangle 87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2" name="Rectangle 88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3" name="Rectangle 8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4" name="Rectangle 90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5" name="Rectangle 91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16" name="Group 92"/>
                <p:cNvGrpSpPr>
                  <a:grpSpLocks/>
                </p:cNvGrpSpPr>
                <p:nvPr/>
              </p:nvGrpSpPr>
              <p:grpSpPr bwMode="auto">
                <a:xfrm>
                  <a:off x="240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17" name="Rectangle 9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8" name="Rectangle 94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19" name="Rectangle 95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0" name="Rectangle 96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1" name="Rectangle 97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2" name="Rectangle 9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3" name="Rectangle 99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4" name="Rectangle 100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25" name="Group 101"/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26" name="Rectangle 10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7" name="Rectangle 103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8" name="Rectangle 104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29" name="Rectangle 105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0" name="Rectangle 106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1" name="Rectangle 10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2" name="Rectangle 108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3" name="Rectangle 109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34" name="Group 110"/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135" name="Rectangle 11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6" name="Rectangle 112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7" name="Rectangle 113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8" name="Rectangle 114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39" name="Rectangle 115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0" name="Rectangle 11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1" name="Rectangle 117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2" name="Rectangle 118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43" name="Group 119"/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144" name="Rectangle 12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5" name="Rectangle 121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6" name="Rectangle 122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7" name="Rectangle 123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8" name="Rectangle 124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49" name="Rectangle 12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0" name="Rectangle 126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1" name="Rectangle 127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52" name="Group 128"/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153" name="Rectangle 129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4" name="Rectangle 130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5" name="Rectangle 131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6" name="Rectangle 132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7" name="Rectangle 133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8" name="Rectangle 13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59" name="Rectangle 135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0" name="Rectangle 136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  <p:grpSp>
              <p:nvGrpSpPr>
                <p:cNvPr id="1161" name="Group 137"/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162" name="Rectangle 138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3" name="Rectangle 139"/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4" name="Rectangle 140"/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5" name="Rectangle 141"/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6" name="Rectangle 142"/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7" name="Rectangle 143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8" name="Rectangle 144"/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  <p:sp>
                <p:nvSpPr>
                  <p:cNvPr id="1169" name="Rectangle 145"/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1170" name="Group 146"/>
              <p:cNvGrpSpPr>
                <a:grpSpLocks/>
              </p:cNvGrpSpPr>
              <p:nvPr/>
            </p:nvGrpSpPr>
            <p:grpSpPr bwMode="auto">
              <a:xfrm>
                <a:off x="4320" y="624"/>
                <a:ext cx="168" cy="192"/>
                <a:chOff x="1008" y="1584"/>
                <a:chExt cx="336" cy="384"/>
              </a:xfrm>
            </p:grpSpPr>
            <p:sp>
              <p:nvSpPr>
                <p:cNvPr id="1171" name="Rectangle 14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2" name="Rectangle 14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3" name="Rectangle 14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4" name="Rectangle 15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5" name="Rectangle 15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6" name="Rectangle 15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7" name="Rectangle 15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78" name="Rectangle 15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179" name="Group 155"/>
              <p:cNvGrpSpPr>
                <a:grpSpLocks/>
              </p:cNvGrpSpPr>
              <p:nvPr/>
            </p:nvGrpSpPr>
            <p:grpSpPr bwMode="auto">
              <a:xfrm>
                <a:off x="4656" y="1296"/>
                <a:ext cx="168" cy="192"/>
                <a:chOff x="1008" y="1584"/>
                <a:chExt cx="336" cy="384"/>
              </a:xfrm>
            </p:grpSpPr>
            <p:sp>
              <p:nvSpPr>
                <p:cNvPr id="1180" name="Rectangle 15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1" name="Rectangle 15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2" name="Rectangle 15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3" name="Rectangle 15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4" name="Rectangle 16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5" name="Rectangle 16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6" name="Rectangle 16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87" name="Rectangle 16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188" name="Group 164"/>
              <p:cNvGrpSpPr>
                <a:grpSpLocks/>
              </p:cNvGrpSpPr>
              <p:nvPr/>
            </p:nvGrpSpPr>
            <p:grpSpPr bwMode="auto">
              <a:xfrm>
                <a:off x="3696" y="48"/>
                <a:ext cx="168" cy="192"/>
                <a:chOff x="1008" y="1584"/>
                <a:chExt cx="336" cy="384"/>
              </a:xfrm>
            </p:grpSpPr>
            <p:sp>
              <p:nvSpPr>
                <p:cNvPr id="1189" name="Rectangle 16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0" name="Rectangle 16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1" name="Rectangle 16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2" name="Rectangle 16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3" name="Rectangle 16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4" name="Rectangle 17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5" name="Rectangle 17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6" name="Rectangle 17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197" name="Group 173"/>
              <p:cNvGrpSpPr>
                <a:grpSpLocks/>
              </p:cNvGrpSpPr>
              <p:nvPr/>
            </p:nvGrpSpPr>
            <p:grpSpPr bwMode="auto">
              <a:xfrm>
                <a:off x="5280" y="48"/>
                <a:ext cx="168" cy="192"/>
                <a:chOff x="1008" y="1584"/>
                <a:chExt cx="336" cy="384"/>
              </a:xfrm>
            </p:grpSpPr>
            <p:sp>
              <p:nvSpPr>
                <p:cNvPr id="1198" name="Rectangle 17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199" name="Rectangle 17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0" name="Rectangle 17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1" name="Rectangle 17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2" name="Rectangle 17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3" name="Rectangle 17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4" name="Rectangle 18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5" name="Rectangle 18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06" name="Group 182"/>
              <p:cNvGrpSpPr>
                <a:grpSpLocks/>
              </p:cNvGrpSpPr>
              <p:nvPr/>
            </p:nvGrpSpPr>
            <p:grpSpPr bwMode="auto">
              <a:xfrm>
                <a:off x="5472" y="960"/>
                <a:ext cx="168" cy="192"/>
                <a:chOff x="1008" y="1584"/>
                <a:chExt cx="336" cy="384"/>
              </a:xfrm>
            </p:grpSpPr>
            <p:sp>
              <p:nvSpPr>
                <p:cNvPr id="1207" name="Rectangle 18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8" name="Rectangle 18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09" name="Rectangle 18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0" name="Rectangle 18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1" name="Rectangle 18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2" name="Rectangle 18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3" name="Rectangle 18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4" name="Rectangle 19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15" name="Group 191"/>
              <p:cNvGrpSpPr>
                <a:grpSpLocks/>
              </p:cNvGrpSpPr>
              <p:nvPr/>
            </p:nvGrpSpPr>
            <p:grpSpPr bwMode="auto">
              <a:xfrm>
                <a:off x="4224" y="2400"/>
                <a:ext cx="168" cy="192"/>
                <a:chOff x="1008" y="1584"/>
                <a:chExt cx="336" cy="384"/>
              </a:xfrm>
            </p:grpSpPr>
            <p:sp>
              <p:nvSpPr>
                <p:cNvPr id="1216" name="Rectangle 192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7" name="Rectangle 193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8" name="Rectangle 194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19" name="Rectangle 195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0" name="Rectangle 196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1" name="Rectangle 197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2" name="Rectangle 198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3" name="Rectangle 199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24" name="Group 200"/>
              <p:cNvGrpSpPr>
                <a:grpSpLocks/>
              </p:cNvGrpSpPr>
              <p:nvPr/>
            </p:nvGrpSpPr>
            <p:grpSpPr bwMode="auto">
              <a:xfrm>
                <a:off x="4560" y="3072"/>
                <a:ext cx="168" cy="192"/>
                <a:chOff x="1008" y="1584"/>
                <a:chExt cx="336" cy="384"/>
              </a:xfrm>
            </p:grpSpPr>
            <p:sp>
              <p:nvSpPr>
                <p:cNvPr id="1225" name="Rectangle 201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6" name="Rectangle 202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7" name="Rectangle 203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8" name="Rectangle 204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29" name="Rectangle 205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0" name="Rectangle 206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1" name="Rectangle 207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2" name="Rectangle 208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33" name="Group 209"/>
              <p:cNvGrpSpPr>
                <a:grpSpLocks/>
              </p:cNvGrpSpPr>
              <p:nvPr/>
            </p:nvGrpSpPr>
            <p:grpSpPr bwMode="auto">
              <a:xfrm>
                <a:off x="3600" y="1824"/>
                <a:ext cx="168" cy="192"/>
                <a:chOff x="1008" y="1584"/>
                <a:chExt cx="336" cy="384"/>
              </a:xfrm>
            </p:grpSpPr>
            <p:sp>
              <p:nvSpPr>
                <p:cNvPr id="1234" name="Rectangle 210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5" name="Rectangle 211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6" name="Rectangle 212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7" name="Rectangle 213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8" name="Rectangle 214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39" name="Rectangle 215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0" name="Rectangle 216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1" name="Rectangle 217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42" name="Group 218"/>
              <p:cNvGrpSpPr>
                <a:grpSpLocks/>
              </p:cNvGrpSpPr>
              <p:nvPr/>
            </p:nvGrpSpPr>
            <p:grpSpPr bwMode="auto">
              <a:xfrm>
                <a:off x="5184" y="1824"/>
                <a:ext cx="168" cy="192"/>
                <a:chOff x="1008" y="1584"/>
                <a:chExt cx="336" cy="384"/>
              </a:xfrm>
            </p:grpSpPr>
            <p:sp>
              <p:nvSpPr>
                <p:cNvPr id="1243" name="Rectangle 219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4" name="Rectangle 220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5" name="Rectangle 221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6" name="Rectangle 222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7" name="Rectangle 223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8" name="Rectangle 224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49" name="Rectangle 225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0" name="Rectangle 226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51" name="Group 227"/>
              <p:cNvGrpSpPr>
                <a:grpSpLocks/>
              </p:cNvGrpSpPr>
              <p:nvPr/>
            </p:nvGrpSpPr>
            <p:grpSpPr bwMode="auto">
              <a:xfrm>
                <a:off x="5376" y="2736"/>
                <a:ext cx="168" cy="192"/>
                <a:chOff x="1008" y="1584"/>
                <a:chExt cx="336" cy="384"/>
              </a:xfrm>
            </p:grpSpPr>
            <p:sp>
              <p:nvSpPr>
                <p:cNvPr id="1252" name="Rectangle 228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3" name="Rectangle 229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4" name="Rectangle 230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5" name="Rectangle 231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6" name="Rectangle 232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7" name="Rectangle 233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8" name="Rectangle 234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59" name="Rectangle 235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60" name="Group 236"/>
              <p:cNvGrpSpPr>
                <a:grpSpLocks/>
              </p:cNvGrpSpPr>
              <p:nvPr/>
            </p:nvGrpSpPr>
            <p:grpSpPr bwMode="auto">
              <a:xfrm>
                <a:off x="3816" y="3840"/>
                <a:ext cx="168" cy="192"/>
                <a:chOff x="1008" y="1584"/>
                <a:chExt cx="336" cy="384"/>
              </a:xfrm>
            </p:grpSpPr>
            <p:sp>
              <p:nvSpPr>
                <p:cNvPr id="1261" name="Rectangle 237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2" name="Rectangle 238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3" name="Rectangle 239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4" name="Rectangle 240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5" name="Rectangle 241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6" name="Rectangle 242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7" name="Rectangle 243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68" name="Rectangle 244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69" name="Group 245"/>
              <p:cNvGrpSpPr>
                <a:grpSpLocks/>
              </p:cNvGrpSpPr>
              <p:nvPr/>
            </p:nvGrpSpPr>
            <p:grpSpPr bwMode="auto">
              <a:xfrm>
                <a:off x="5400" y="3840"/>
                <a:ext cx="168" cy="192"/>
                <a:chOff x="1008" y="1584"/>
                <a:chExt cx="336" cy="384"/>
              </a:xfrm>
            </p:grpSpPr>
            <p:sp>
              <p:nvSpPr>
                <p:cNvPr id="1270" name="Rectangle 246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1" name="Rectangle 247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2" name="Rectangle 248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3" name="Rectangle 249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4" name="Rectangle 250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5" name="Rectangle 251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6" name="Rectangle 252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77" name="Rectangle 253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78" name="Group 254"/>
              <p:cNvGrpSpPr>
                <a:grpSpLocks/>
              </p:cNvGrpSpPr>
              <p:nvPr/>
            </p:nvGrpSpPr>
            <p:grpSpPr bwMode="auto">
              <a:xfrm>
                <a:off x="96" y="3744"/>
                <a:ext cx="168" cy="192"/>
                <a:chOff x="1008" y="1584"/>
                <a:chExt cx="336" cy="384"/>
              </a:xfrm>
            </p:grpSpPr>
            <p:sp>
              <p:nvSpPr>
                <p:cNvPr id="1279" name="Rectangle 255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0" name="Rectangle 256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1" name="Rectangle 257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2" name="Rectangle 258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3" name="Rectangle 259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4" name="Rectangle 260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5" name="Rectangle 261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6" name="Rectangle 262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87" name="Group 263"/>
              <p:cNvGrpSpPr>
                <a:grpSpLocks/>
              </p:cNvGrpSpPr>
              <p:nvPr/>
            </p:nvGrpSpPr>
            <p:grpSpPr bwMode="auto">
              <a:xfrm>
                <a:off x="1680" y="3744"/>
                <a:ext cx="168" cy="192"/>
                <a:chOff x="1008" y="1584"/>
                <a:chExt cx="336" cy="384"/>
              </a:xfrm>
            </p:grpSpPr>
            <p:sp>
              <p:nvSpPr>
                <p:cNvPr id="1288" name="Rectangle 264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89" name="Rectangle 265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0" name="Rectangle 266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1" name="Rectangle 267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2" name="Rectangle 268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3" name="Rectangle 269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4" name="Rectangle 270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5" name="Rectangle 271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296" name="Group 272"/>
              <p:cNvGrpSpPr>
                <a:grpSpLocks/>
              </p:cNvGrpSpPr>
              <p:nvPr/>
            </p:nvGrpSpPr>
            <p:grpSpPr bwMode="auto">
              <a:xfrm>
                <a:off x="2352" y="4128"/>
                <a:ext cx="168" cy="192"/>
                <a:chOff x="1008" y="1584"/>
                <a:chExt cx="336" cy="384"/>
              </a:xfrm>
            </p:grpSpPr>
            <p:sp>
              <p:nvSpPr>
                <p:cNvPr id="1297" name="Rectangle 273"/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8" name="Rectangle 274"/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299" name="Rectangle 275"/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00" name="Rectangle 276"/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01" name="Rectangle 277"/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02" name="Rectangle 278"/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03" name="Rectangle 279"/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04" name="Rectangle 280"/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1351" name="Group 327"/>
            <p:cNvGrpSpPr>
              <a:grpSpLocks/>
            </p:cNvGrpSpPr>
            <p:nvPr userDrawn="1"/>
          </p:nvGrpSpPr>
          <p:grpSpPr bwMode="auto">
            <a:xfrm>
              <a:off x="96" y="0"/>
              <a:ext cx="288" cy="672"/>
              <a:chOff x="96" y="0"/>
              <a:chExt cx="288" cy="672"/>
            </a:xfrm>
          </p:grpSpPr>
          <p:sp>
            <p:nvSpPr>
              <p:cNvPr id="1316" name="Rectangle 292"/>
              <p:cNvSpPr>
                <a:spLocks noChangeArrowheads="1"/>
              </p:cNvSpPr>
              <p:nvPr/>
            </p:nvSpPr>
            <p:spPr bwMode="ltGray">
              <a:xfrm>
                <a:off x="96" y="57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26" name="Rectangle 302"/>
              <p:cNvSpPr>
                <a:spLocks noChangeArrowheads="1"/>
              </p:cNvSpPr>
              <p:nvPr/>
            </p:nvSpPr>
            <p:spPr bwMode="ltGray">
              <a:xfrm>
                <a:off x="96" y="0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1350" name="Group 326"/>
            <p:cNvGrpSpPr>
              <a:grpSpLocks/>
            </p:cNvGrpSpPr>
            <p:nvPr/>
          </p:nvGrpSpPr>
          <p:grpSpPr bwMode="auto">
            <a:xfrm>
              <a:off x="95" y="719"/>
              <a:ext cx="5569" cy="3505"/>
              <a:chOff x="95" y="719"/>
              <a:chExt cx="5569" cy="3505"/>
            </a:xfrm>
          </p:grpSpPr>
          <p:sp>
            <p:nvSpPr>
              <p:cNvPr id="1306" name="Rectangle 282"/>
              <p:cNvSpPr>
                <a:spLocks noChangeArrowheads="1"/>
              </p:cNvSpPr>
              <p:nvPr userDrawn="1"/>
            </p:nvSpPr>
            <p:spPr bwMode="invGray">
              <a:xfrm rot="5400000">
                <a:off x="167" y="83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07" name="Rectangle 283"/>
              <p:cNvSpPr>
                <a:spLocks noChangeArrowheads="1"/>
              </p:cNvSpPr>
              <p:nvPr userDrawn="1"/>
            </p:nvSpPr>
            <p:spPr bwMode="invGray">
              <a:xfrm rot="5400000">
                <a:off x="215" y="887"/>
                <a:ext cx="48" cy="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767"/>
                <a:ext cx="48" cy="1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09" name="Rectangle 285"/>
              <p:cNvSpPr>
                <a:spLocks noChangeArrowheads="1"/>
              </p:cNvSpPr>
              <p:nvPr userDrawn="1"/>
            </p:nvSpPr>
            <p:spPr bwMode="invGray">
              <a:xfrm rot="5400000">
                <a:off x="191" y="911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 userDrawn="1"/>
            </p:nvSpPr>
            <p:spPr bwMode="invGray">
              <a:xfrm rot="5400000">
                <a:off x="-25" y="839"/>
                <a:ext cx="288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1" name="Rectangle 287"/>
              <p:cNvSpPr>
                <a:spLocks noChangeArrowheads="1"/>
              </p:cNvSpPr>
              <p:nvPr userDrawn="1"/>
            </p:nvSpPr>
            <p:spPr bwMode="invGray">
              <a:xfrm rot="5400000">
                <a:off x="287" y="575"/>
                <a:ext cx="48" cy="3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 userDrawn="1"/>
            </p:nvSpPr>
            <p:spPr bwMode="invGray">
              <a:xfrm rot="5400000">
                <a:off x="-1273" y="2471"/>
                <a:ext cx="3457" cy="4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3" name="Rectangle 289"/>
              <p:cNvSpPr>
                <a:spLocks noChangeArrowheads="1"/>
              </p:cNvSpPr>
              <p:nvPr userDrawn="1"/>
            </p:nvSpPr>
            <p:spPr bwMode="invGray">
              <a:xfrm>
                <a:off x="288" y="912"/>
                <a:ext cx="240" cy="4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 userDrawn="1"/>
            </p:nvSpPr>
            <p:spPr bwMode="invGray">
              <a:xfrm>
                <a:off x="528" y="912"/>
                <a:ext cx="5136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47" name="Rectangle 323"/>
              <p:cNvSpPr>
                <a:spLocks noChangeArrowheads="1"/>
              </p:cNvSpPr>
              <p:nvPr userDrawn="1"/>
            </p:nvSpPr>
            <p:spPr bwMode="invGray">
              <a:xfrm rot="5400000">
                <a:off x="263" y="935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1352" name="Group 328"/>
            <p:cNvGrpSpPr>
              <a:grpSpLocks/>
            </p:cNvGrpSpPr>
            <p:nvPr userDrawn="1"/>
          </p:nvGrpSpPr>
          <p:grpSpPr bwMode="auto">
            <a:xfrm>
              <a:off x="96" y="1104"/>
              <a:ext cx="288" cy="3120"/>
              <a:chOff x="96" y="1104"/>
              <a:chExt cx="288" cy="3120"/>
            </a:xfrm>
          </p:grpSpPr>
          <p:sp>
            <p:nvSpPr>
              <p:cNvPr id="1315" name="Rectangle 291"/>
              <p:cNvSpPr>
                <a:spLocks noChangeArrowheads="1"/>
              </p:cNvSpPr>
              <p:nvPr/>
            </p:nvSpPr>
            <p:spPr bwMode="ltGray">
              <a:xfrm>
                <a:off x="96" y="1104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45" name="Rectangle 321"/>
              <p:cNvSpPr>
                <a:spLocks noChangeArrowheads="1"/>
              </p:cNvSpPr>
              <p:nvPr/>
            </p:nvSpPr>
            <p:spPr bwMode="ltGray">
              <a:xfrm>
                <a:off x="96" y="1200"/>
                <a:ext cx="288" cy="3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smtClean="0"/>
              <a:t>Haga clic para modificar el estilo de texto del patrón</a:t>
            </a:r>
          </a:p>
          <a:p>
            <a:pPr lvl="1"/>
            <a:r>
              <a:rPr lang="es-ES" altLang="es-ES_tradnl" smtClean="0"/>
              <a:t>Segundo nivel</a:t>
            </a:r>
          </a:p>
          <a:p>
            <a:pPr lvl="2"/>
            <a:r>
              <a:rPr lang="es-ES" altLang="es-ES_tradnl" smtClean="0"/>
              <a:t>Tercer nivel</a:t>
            </a:r>
          </a:p>
          <a:p>
            <a:pPr lvl="3"/>
            <a:r>
              <a:rPr lang="es-ES" altLang="es-ES_tradnl" smtClean="0"/>
              <a:t>Cuarto nivel</a:t>
            </a:r>
          </a:p>
          <a:p>
            <a:pPr lvl="4"/>
            <a:r>
              <a:rPr lang="es-ES" alt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EA0443B-DA5F-4940-A409-11C35DE54F35}" type="datetimeFigureOut">
              <a:rPr lang="es-ES_tradnl" smtClean="0"/>
              <a:t>03/05/2018</a:t>
            </a:fld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43E9E4-A2EB-455F-B116-8FE05A25EB85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222250" indent="-2222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4pPr>
      <a:lvl5pPr marL="20034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La vivienda romana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77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Familias adineradas</a:t>
            </a:r>
          </a:p>
          <a:p>
            <a:r>
              <a:rPr lang="es-ES_tradnl" dirty="0" smtClean="0"/>
              <a:t>Vivienda unifamiliar</a:t>
            </a:r>
          </a:p>
          <a:p>
            <a:r>
              <a:rPr lang="es-ES_tradnl" dirty="0" smtClean="0"/>
              <a:t>Vivienda gira alrededor de </a:t>
            </a:r>
            <a:r>
              <a:rPr lang="es-ES_tradnl" dirty="0" err="1" smtClean="0"/>
              <a:t>impluvium</a:t>
            </a:r>
            <a:r>
              <a:rPr lang="es-ES_tradnl" dirty="0" smtClean="0"/>
              <a:t> (estanque)</a:t>
            </a:r>
          </a:p>
          <a:p>
            <a:pPr lvl="1"/>
            <a:r>
              <a:rPr lang="es-ES_tradnl" dirty="0" smtClean="0"/>
              <a:t>Recoge el agua de la lluvia</a:t>
            </a:r>
          </a:p>
          <a:p>
            <a:pPr lvl="1"/>
            <a:r>
              <a:rPr lang="es-ES_tradnl" dirty="0" smtClean="0"/>
              <a:t>Entraba por el </a:t>
            </a:r>
            <a:r>
              <a:rPr lang="es-ES_tradnl" dirty="0" err="1" smtClean="0"/>
              <a:t>compluvium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88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Resto de estancias agrupadas en torno al atrio.</a:t>
            </a:r>
          </a:p>
          <a:p>
            <a:r>
              <a:rPr lang="es-ES_tradnl" dirty="0" err="1" smtClean="0"/>
              <a:t>Vestibulum</a:t>
            </a:r>
            <a:r>
              <a:rPr lang="es-ES_tradnl" dirty="0" smtClean="0"/>
              <a:t>: </a:t>
            </a:r>
          </a:p>
          <a:p>
            <a:r>
              <a:rPr lang="es-ES_tradnl" dirty="0" smtClean="0"/>
              <a:t>Acceso desde la calle</a:t>
            </a:r>
          </a:p>
          <a:p>
            <a:r>
              <a:rPr lang="es-ES_tradnl" dirty="0" smtClean="0"/>
              <a:t>A sus lados: </a:t>
            </a:r>
            <a:r>
              <a:rPr lang="es-ES_tradnl" dirty="0" err="1" smtClean="0"/>
              <a:t>tabernae</a:t>
            </a:r>
            <a:r>
              <a:rPr lang="es-ES_tradnl" dirty="0" smtClean="0"/>
              <a:t> (tiendas)</a:t>
            </a:r>
          </a:p>
          <a:p>
            <a:pPr lvl="1"/>
            <a:r>
              <a:rPr lang="es-ES_tradnl" dirty="0" smtClean="0"/>
              <a:t>Alquiladas a negocios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92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Cubicula</a:t>
            </a:r>
            <a:r>
              <a:rPr lang="es-ES_tradnl" dirty="0" smtClean="0"/>
              <a:t>:</a:t>
            </a:r>
          </a:p>
          <a:p>
            <a:pPr lvl="1"/>
            <a:r>
              <a:rPr lang="es-ES_tradnl" dirty="0" smtClean="0"/>
              <a:t>A ambos lados del atrio</a:t>
            </a:r>
          </a:p>
          <a:p>
            <a:pPr lvl="1"/>
            <a:r>
              <a:rPr lang="es-ES_tradnl" dirty="0" smtClean="0"/>
              <a:t>Habitáculos empleados como dormitorios	</a:t>
            </a:r>
          </a:p>
          <a:p>
            <a:r>
              <a:rPr lang="es-ES_tradnl" dirty="0" smtClean="0"/>
              <a:t>Parte de atrás del atrio:</a:t>
            </a:r>
          </a:p>
          <a:p>
            <a:pPr lvl="1"/>
            <a:r>
              <a:rPr lang="es-ES_tradnl" dirty="0" err="1" smtClean="0"/>
              <a:t>Triclinium</a:t>
            </a:r>
            <a:r>
              <a:rPr lang="es-ES_tradnl" dirty="0" smtClean="0"/>
              <a:t> (comedor)</a:t>
            </a:r>
          </a:p>
          <a:p>
            <a:pPr lvl="1"/>
            <a:r>
              <a:rPr lang="es-ES_tradnl" dirty="0" err="1" smtClean="0"/>
              <a:t>Tablinum</a:t>
            </a:r>
            <a:r>
              <a:rPr lang="es-ES_tradnl" dirty="0" smtClean="0"/>
              <a:t> (despacho): </a:t>
            </a:r>
          </a:p>
          <a:p>
            <a:pPr lvl="2"/>
            <a:r>
              <a:rPr lang="es-ES_tradnl" dirty="0" smtClean="0"/>
              <a:t>Donde se recibe a los visitantes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544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villa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874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Propiedades agrícolas</a:t>
            </a:r>
          </a:p>
          <a:p>
            <a:r>
              <a:rPr lang="es-ES_tradnl" dirty="0" smtClean="0"/>
              <a:t>Familias más poderosas.</a:t>
            </a:r>
          </a:p>
          <a:p>
            <a:r>
              <a:rPr lang="es-ES_tradnl" dirty="0" smtClean="0"/>
              <a:t>¿Dónde estaban?</a:t>
            </a:r>
          </a:p>
          <a:p>
            <a:pPr lvl="1"/>
            <a:r>
              <a:rPr lang="es-ES_tradnl" dirty="0" smtClean="0"/>
              <a:t>Afueras de la ciudad (villa urbana)</a:t>
            </a:r>
          </a:p>
          <a:p>
            <a:pPr lvl="1"/>
            <a:r>
              <a:rPr lang="es-ES_tradnl" dirty="0" smtClean="0"/>
              <a:t>En el campo (villa rustica)</a:t>
            </a:r>
          </a:p>
          <a:p>
            <a:r>
              <a:rPr lang="es-ES_tradnl" dirty="0" smtClean="0"/>
              <a:t>Esclavos viven edificio anexo a la casa de señores.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855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Era.</a:t>
            </a:r>
          </a:p>
          <a:p>
            <a:pPr lvl="1"/>
            <a:r>
              <a:rPr lang="es-ES_tradnl" dirty="0" smtClean="0"/>
              <a:t>Residencia campestre</a:t>
            </a:r>
          </a:p>
          <a:p>
            <a:pPr lvl="1"/>
            <a:r>
              <a:rPr lang="es-ES_tradnl" dirty="0" smtClean="0"/>
              <a:t>Granja</a:t>
            </a:r>
          </a:p>
          <a:p>
            <a:r>
              <a:rPr lang="es-ES_tradnl" dirty="0" smtClean="0"/>
              <a:t>Tenía:</a:t>
            </a:r>
          </a:p>
          <a:p>
            <a:pPr lvl="1"/>
            <a:r>
              <a:rPr lang="es-ES_tradnl" dirty="0" smtClean="0"/>
              <a:t>Huertos de fruta y hortalizas</a:t>
            </a:r>
          </a:p>
          <a:p>
            <a:pPr lvl="1"/>
            <a:r>
              <a:rPr lang="es-ES_tradnl" dirty="0" smtClean="0"/>
              <a:t>Establos para los animales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696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Estructura similar a la </a:t>
            </a:r>
            <a:r>
              <a:rPr lang="es-ES_tradnl" dirty="0" err="1" smtClean="0"/>
              <a:t>domus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Más dependencias:</a:t>
            </a:r>
          </a:p>
          <a:p>
            <a:pPr lvl="1"/>
            <a:r>
              <a:rPr lang="es-ES_tradnl" dirty="0" smtClean="0"/>
              <a:t>Graneros o almacenes</a:t>
            </a:r>
          </a:p>
          <a:p>
            <a:pPr lvl="1"/>
            <a:r>
              <a:rPr lang="es-ES_tradnl" dirty="0" smtClean="0"/>
              <a:t>Habitaciones que no existían en la </a:t>
            </a:r>
            <a:r>
              <a:rPr lang="es-ES_tradnl" dirty="0" err="1" smtClean="0"/>
              <a:t>domus</a:t>
            </a:r>
            <a:r>
              <a:rPr lang="es-ES_tradnl" dirty="0" smtClean="0"/>
              <a:t>:</a:t>
            </a:r>
          </a:p>
          <a:p>
            <a:pPr lvl="2"/>
            <a:r>
              <a:rPr lang="es-ES_tradnl" dirty="0" err="1" smtClean="0"/>
              <a:t>bibliotheca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498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</a:t>
            </a:r>
            <a:r>
              <a:rPr lang="es-ES_tradnl" dirty="0" err="1" smtClean="0"/>
              <a:t>insula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4118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026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8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Video </a:t>
            </a:r>
            <a:r>
              <a:rPr lang="es-ES_tradnl" smtClean="0"/>
              <a:t>en carpeta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63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Letrinas romanas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39371" y="1723572"/>
            <a:ext cx="7772400" cy="4114800"/>
          </a:xfrm>
        </p:spPr>
        <p:txBody>
          <a:bodyPr/>
          <a:lstStyle/>
          <a:p>
            <a:r>
              <a:rPr lang="es-ES_tradnl" dirty="0" smtClean="0"/>
              <a:t>Sólo casas más ricas</a:t>
            </a:r>
          </a:p>
          <a:p>
            <a:pPr lvl="1"/>
            <a:r>
              <a:rPr lang="es-ES_tradnl" dirty="0" smtClean="0"/>
              <a:t> tenían agua corriente</a:t>
            </a:r>
          </a:p>
          <a:p>
            <a:pPr lvl="1"/>
            <a:r>
              <a:rPr lang="es-ES_tradnl" dirty="0" smtClean="0"/>
              <a:t>Baño con retrete</a:t>
            </a:r>
          </a:p>
          <a:p>
            <a:r>
              <a:rPr lang="es-ES_tradnl" dirty="0" smtClean="0"/>
              <a:t>Resto: </a:t>
            </a:r>
          </a:p>
          <a:p>
            <a:pPr lvl="1"/>
            <a:r>
              <a:rPr lang="es-ES_tradnl" dirty="0" smtClean="0"/>
              <a:t>Orinales</a:t>
            </a:r>
          </a:p>
          <a:p>
            <a:pPr lvl="1"/>
            <a:r>
              <a:rPr lang="es-ES_tradnl" dirty="0" smtClean="0"/>
              <a:t>Letrinas públicas</a:t>
            </a:r>
          </a:p>
          <a:p>
            <a:pPr lvl="2"/>
            <a:r>
              <a:rPr lang="es-ES_tradnl" dirty="0" smtClean="0"/>
              <a:t>Conectadas con el alcantarillado subterráneo.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54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Sobre el sistema de desagüe: banco corrido adosado a la pared</a:t>
            </a:r>
          </a:p>
          <a:p>
            <a:r>
              <a:rPr lang="es-ES_tradnl" dirty="0" smtClean="0"/>
              <a:t>Orificios situados a distancias regulares.</a:t>
            </a:r>
          </a:p>
          <a:p>
            <a:r>
              <a:rPr lang="es-ES_tradnl" dirty="0" smtClean="0"/>
              <a:t>No papel higiénico</a:t>
            </a:r>
          </a:p>
          <a:p>
            <a:pPr lvl="1"/>
            <a:r>
              <a:rPr lang="es-ES_tradnl" dirty="0" smtClean="0"/>
              <a:t>esponjas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5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Pa</a:t>
            </a:r>
            <a:r>
              <a:rPr lang="es-ES_tradnl" dirty="0" smtClean="0"/>
              <a:t>. 111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19</a:t>
            </a:r>
          </a:p>
          <a:p>
            <a:r>
              <a:rPr lang="es-ES_tradnl" dirty="0" smtClean="0"/>
              <a:t>20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675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S. III a. C.</a:t>
            </a:r>
          </a:p>
          <a:p>
            <a:r>
              <a:rPr lang="es-ES_tradnl" dirty="0" err="1" smtClean="0"/>
              <a:t>Superpoblación+necesidad</a:t>
            </a:r>
            <a:r>
              <a:rPr lang="es-ES_tradnl" dirty="0" smtClean="0"/>
              <a:t> de espacio=nuevo tipo de viviendas</a:t>
            </a:r>
          </a:p>
          <a:p>
            <a:r>
              <a:rPr lang="es-ES_tradnl" dirty="0" err="1" smtClean="0"/>
              <a:t>Insulas</a:t>
            </a:r>
            <a:r>
              <a:rPr lang="es-ES_tradnl" dirty="0" smtClean="0"/>
              <a:t> (islas)</a:t>
            </a:r>
          </a:p>
          <a:p>
            <a:r>
              <a:rPr lang="es-ES_tradnl" dirty="0" smtClean="0"/>
              <a:t>Bloques de edificios de varias plantas</a:t>
            </a:r>
          </a:p>
          <a:p>
            <a:pPr lvl="1"/>
            <a:r>
              <a:rPr lang="es-ES_tradnl" dirty="0" smtClean="0"/>
              <a:t>Se elevaban como islas en las calles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896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Planta inferior: </a:t>
            </a:r>
          </a:p>
          <a:p>
            <a:pPr lvl="1"/>
            <a:r>
              <a:rPr lang="es-ES_tradnl" dirty="0" err="1" smtClean="0"/>
              <a:t>Tabernae</a:t>
            </a:r>
            <a:endParaRPr lang="es-ES_tradnl" dirty="0" smtClean="0"/>
          </a:p>
          <a:p>
            <a:pPr lvl="2"/>
            <a:r>
              <a:rPr lang="es-ES_tradnl" dirty="0" smtClean="0"/>
              <a:t>Tiendas o almacenes </a:t>
            </a:r>
          </a:p>
          <a:p>
            <a:pPr lvl="2"/>
            <a:r>
              <a:rPr lang="es-ES_tradnl" dirty="0" smtClean="0"/>
              <a:t>También eran viviendas	</a:t>
            </a:r>
          </a:p>
          <a:p>
            <a:r>
              <a:rPr lang="es-ES_tradnl" dirty="0" smtClean="0"/>
              <a:t>Pisos superiores: </a:t>
            </a:r>
            <a:r>
              <a:rPr lang="es-ES_tradnl" dirty="0" err="1" smtClean="0"/>
              <a:t>cenacula</a:t>
            </a:r>
            <a:endParaRPr lang="es-ES_tradnl" dirty="0" smtClean="0"/>
          </a:p>
          <a:p>
            <a:pPr lvl="1"/>
            <a:r>
              <a:rPr lang="es-ES_tradnl" dirty="0" smtClean="0"/>
              <a:t>Varios inquilinos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23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Patio interior</a:t>
            </a:r>
          </a:p>
          <a:p>
            <a:r>
              <a:rPr lang="es-ES_tradnl" dirty="0" smtClean="0"/>
              <a:t>Ventanas</a:t>
            </a:r>
          </a:p>
          <a:p>
            <a:r>
              <a:rPr lang="es-ES_tradnl" dirty="0" smtClean="0"/>
              <a:t>Balcones </a:t>
            </a:r>
          </a:p>
          <a:p>
            <a:r>
              <a:rPr lang="es-ES_tradnl" dirty="0" smtClean="0"/>
              <a:t>No agua corriente</a:t>
            </a:r>
          </a:p>
          <a:p>
            <a:r>
              <a:rPr lang="es-ES_tradnl" dirty="0" smtClean="0"/>
              <a:t>No conexión con el alcantarillado a partir de la primera planta</a:t>
            </a:r>
          </a:p>
          <a:p>
            <a:r>
              <a:rPr lang="es-ES_tradnl" dirty="0" smtClean="0"/>
              <a:t>No cocina</a:t>
            </a:r>
          </a:p>
          <a:p>
            <a:r>
              <a:rPr lang="es-ES_tradnl" dirty="0" smtClean="0"/>
              <a:t>No baño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24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Malos materiales</a:t>
            </a:r>
          </a:p>
          <a:p>
            <a:r>
              <a:rPr lang="es-ES_tradnl" dirty="0" smtClean="0"/>
              <a:t>Amenaza de derrumbe o incendio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790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</a:t>
            </a:r>
            <a:r>
              <a:rPr lang="es-ES_tradnl" dirty="0" err="1" smtClean="0"/>
              <a:t>domus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464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Borde recto">
  <a:themeElements>
    <a:clrScheme name="Tema de Office 1">
      <a:dk1>
        <a:srgbClr val="000000"/>
      </a:dk1>
      <a:lt1>
        <a:srgbClr val="6C98C8"/>
      </a:lt1>
      <a:dk2>
        <a:srgbClr val="F8F8F8"/>
      </a:dk2>
      <a:lt2>
        <a:srgbClr val="29486B"/>
      </a:lt2>
      <a:accent1>
        <a:srgbClr val="ECEBD3"/>
      </a:accent1>
      <a:accent2>
        <a:srgbClr val="B6B57F"/>
      </a:accent2>
      <a:accent3>
        <a:srgbClr val="BACAE0"/>
      </a:accent3>
      <a:accent4>
        <a:srgbClr val="000000"/>
      </a:accent4>
      <a:accent5>
        <a:srgbClr val="F4F3E6"/>
      </a:accent5>
      <a:accent6>
        <a:srgbClr val="A5A472"/>
      </a:accent6>
      <a:hlink>
        <a:srgbClr val="CDCBAB"/>
      </a:hlink>
      <a:folHlink>
        <a:srgbClr val="8BADD3"/>
      </a:folHlink>
    </a:clrScheme>
    <a:fontScheme name="Tema de Offic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6C98C8"/>
        </a:lt1>
        <a:dk2>
          <a:srgbClr val="F8F8F8"/>
        </a:dk2>
        <a:lt2>
          <a:srgbClr val="29486B"/>
        </a:lt2>
        <a:accent1>
          <a:srgbClr val="ECEBD3"/>
        </a:accent1>
        <a:accent2>
          <a:srgbClr val="B6B57F"/>
        </a:accent2>
        <a:accent3>
          <a:srgbClr val="BACAE0"/>
        </a:accent3>
        <a:accent4>
          <a:srgbClr val="000000"/>
        </a:accent4>
        <a:accent5>
          <a:srgbClr val="F4F3E6"/>
        </a:accent5>
        <a:accent6>
          <a:srgbClr val="A5A472"/>
        </a:accent6>
        <a:hlink>
          <a:srgbClr val="CDCBAB"/>
        </a:hlink>
        <a:folHlink>
          <a:srgbClr val="8BAD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29486B"/>
        </a:dk2>
        <a:lt2>
          <a:srgbClr val="29486B"/>
        </a:lt2>
        <a:accent1>
          <a:srgbClr val="C0C0C0"/>
        </a:accent1>
        <a:accent2>
          <a:srgbClr val="C6C59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3B28D"/>
        </a:accent6>
        <a:hlink>
          <a:srgbClr val="EFEDB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40"/>
        </a:dk1>
        <a:lt1>
          <a:srgbClr val="729DFE"/>
        </a:lt1>
        <a:dk2>
          <a:srgbClr val="35395B"/>
        </a:dk2>
        <a:lt2>
          <a:srgbClr val="3566A7"/>
        </a:lt2>
        <a:accent1>
          <a:srgbClr val="FFFFFF"/>
        </a:accent1>
        <a:accent2>
          <a:srgbClr val="BCBCAE"/>
        </a:accent2>
        <a:accent3>
          <a:srgbClr val="BCCCFE"/>
        </a:accent3>
        <a:accent4>
          <a:srgbClr val="000035"/>
        </a:accent4>
        <a:accent5>
          <a:srgbClr val="FFFFFF"/>
        </a:accent5>
        <a:accent6>
          <a:srgbClr val="AAAA9D"/>
        </a:accent6>
        <a:hlink>
          <a:srgbClr val="DEDDC5"/>
        </a:hlink>
        <a:folHlink>
          <a:srgbClr val="50CB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A1261D"/>
        </a:dk1>
        <a:lt1>
          <a:srgbClr val="FFFFCC"/>
        </a:lt1>
        <a:dk2>
          <a:srgbClr val="000000"/>
        </a:dk2>
        <a:lt2>
          <a:srgbClr val="F8F8F8"/>
        </a:lt2>
        <a:accent1>
          <a:srgbClr val="FFCC00"/>
        </a:accent1>
        <a:accent2>
          <a:srgbClr val="D41010"/>
        </a:accent2>
        <a:accent3>
          <a:srgbClr val="AAAAAA"/>
        </a:accent3>
        <a:accent4>
          <a:srgbClr val="DADAAE"/>
        </a:accent4>
        <a:accent5>
          <a:srgbClr val="FFE2AA"/>
        </a:accent5>
        <a:accent6>
          <a:srgbClr val="C00D0D"/>
        </a:accent6>
        <a:hlink>
          <a:srgbClr val="9A180E"/>
        </a:hlink>
        <a:folHlink>
          <a:srgbClr val="8A090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6F2B29"/>
        </a:dk1>
        <a:lt1>
          <a:srgbClr val="FFFFFF"/>
        </a:lt1>
        <a:dk2>
          <a:srgbClr val="973937"/>
        </a:dk2>
        <a:lt2>
          <a:srgbClr val="E7E6B4"/>
        </a:lt2>
        <a:accent1>
          <a:srgbClr val="FFCC66"/>
        </a:accent1>
        <a:accent2>
          <a:srgbClr val="9B8359"/>
        </a:accent2>
        <a:accent3>
          <a:srgbClr val="C9AEAE"/>
        </a:accent3>
        <a:accent4>
          <a:srgbClr val="DADADA"/>
        </a:accent4>
        <a:accent5>
          <a:srgbClr val="FFE2B8"/>
        </a:accent5>
        <a:accent6>
          <a:srgbClr val="8C7650"/>
        </a:accent6>
        <a:hlink>
          <a:srgbClr val="BFB293"/>
        </a:hlink>
        <a:folHlink>
          <a:srgbClr val="C0333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Borde recto</Template>
  <TotalTime>69</TotalTime>
  <Words>263</Words>
  <Application>Microsoft Office PowerPoint</Application>
  <PresentationFormat>Presentación en pantalla (4:3)</PresentationFormat>
  <Paragraphs>74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Plantilla de diseño Borde recto</vt:lpstr>
      <vt:lpstr>La vivienda romana</vt:lpstr>
      <vt:lpstr>La insula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domus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villa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Letrinas romanas</vt:lpstr>
      <vt:lpstr>Presentación de PowerPoint</vt:lpstr>
      <vt:lpstr>Presentación de PowerPoint</vt:lpstr>
      <vt:lpstr>Presentación de PowerPoint</vt:lpstr>
      <vt:lpstr>Presentación de PowerPoint</vt:lpstr>
      <vt:lpstr>Pa. 111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vivienda romana</dc:title>
  <dc:creator>Maria</dc:creator>
  <cp:lastModifiedBy>Maria</cp:lastModifiedBy>
  <cp:revision>7</cp:revision>
  <dcterms:created xsi:type="dcterms:W3CDTF">2018-04-15T16:31:38Z</dcterms:created>
  <dcterms:modified xsi:type="dcterms:W3CDTF">2018-05-03T17:33:32Z</dcterms:modified>
</cp:coreProperties>
</file>