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_tradn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C7FFC7-1991-4E09-9DCA-A8F13018557D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2DECEA1-63D9-4688-8230-D2C9DBDAA86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El </a:t>
            </a:r>
            <a:r>
              <a:rPr lang="es-ES_tradnl" dirty="0" err="1" smtClean="0"/>
              <a:t>symposion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9415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Forma de ocio privado más popular.</a:t>
            </a:r>
          </a:p>
          <a:p>
            <a:r>
              <a:rPr lang="es-ES_tradnl" dirty="0" smtClean="0"/>
              <a:t>Significa banquete</a:t>
            </a:r>
          </a:p>
          <a:p>
            <a:r>
              <a:rPr lang="es-ES_tradnl" dirty="0" smtClean="0"/>
              <a:t>Reunión que se celebraba en el </a:t>
            </a:r>
            <a:r>
              <a:rPr lang="es-ES_tradnl" b="1" dirty="0" smtClean="0"/>
              <a:t>andrón: </a:t>
            </a:r>
            <a:r>
              <a:rPr lang="es-ES_tradnl" dirty="0" smtClean="0"/>
              <a:t>habitación de la casa reservada para los hombres.</a:t>
            </a:r>
          </a:p>
          <a:p>
            <a:r>
              <a:rPr lang="es-ES_tradnl" dirty="0" smtClean="0"/>
              <a:t>Grupo de amigos charlan y beben vino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000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Reunión empieza en el ocaso, hora del </a:t>
            </a:r>
            <a:r>
              <a:rPr lang="es-ES_tradnl" b="1" dirty="0" err="1" smtClean="0"/>
              <a:t>deipnon</a:t>
            </a:r>
            <a:r>
              <a:rPr lang="es-ES_tradnl" b="1" dirty="0" smtClean="0"/>
              <a:t> </a:t>
            </a:r>
            <a:r>
              <a:rPr lang="es-ES_tradnl" dirty="0" smtClean="0"/>
              <a:t>(cena)</a:t>
            </a:r>
            <a:r>
              <a:rPr lang="es-ES_tradnl" b="1" dirty="0" smtClean="0"/>
              <a:t>.</a:t>
            </a:r>
          </a:p>
          <a:p>
            <a:r>
              <a:rPr lang="es-ES_tradnl" dirty="0" smtClean="0"/>
              <a:t>Primero cenaban</a:t>
            </a:r>
          </a:p>
          <a:p>
            <a:r>
              <a:rPr lang="es-ES_tradnl" dirty="0" smtClean="0"/>
              <a:t>Tras cenar, comenzaba el </a:t>
            </a:r>
            <a:r>
              <a:rPr lang="es-ES_tradnl" dirty="0" err="1" smtClean="0"/>
              <a:t>symposium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6678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 designaba un jefe: dictaba las reglas</a:t>
            </a:r>
          </a:p>
          <a:p>
            <a:pPr lvl="1"/>
            <a:r>
              <a:rPr lang="es-ES_tradnl" dirty="0" smtClean="0"/>
              <a:t>Proporción de la mezcla de vino y agua.</a:t>
            </a:r>
          </a:p>
          <a:p>
            <a:pPr lvl="1"/>
            <a:r>
              <a:rPr lang="es-ES_tradnl" dirty="0" smtClean="0"/>
              <a:t>Desobedecerlo: castigos </a:t>
            </a:r>
          </a:p>
          <a:p>
            <a:pPr lvl="2"/>
            <a:r>
              <a:rPr lang="es-ES_tradnl" dirty="0" err="1" smtClean="0"/>
              <a:t>Ej</a:t>
            </a:r>
            <a:r>
              <a:rPr lang="es-ES_tradnl" dirty="0" smtClean="0"/>
              <a:t>: correr desnudos por la sala</a:t>
            </a:r>
          </a:p>
        </p:txBody>
      </p:sp>
    </p:spTree>
    <p:extLst>
      <p:ext uri="{BB962C8B-B14F-4D97-AF65-F5344CB8AC3E}">
        <p14:creationId xmlns:p14="http://schemas.microsoft.com/office/powerpoint/2010/main" val="1296737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Recostados en lechos</a:t>
            </a:r>
          </a:p>
          <a:p>
            <a:r>
              <a:rPr lang="es-ES_tradnl" dirty="0" smtClean="0"/>
              <a:t>Derramaban primeras gotas de licor en honor de los dioses</a:t>
            </a:r>
          </a:p>
          <a:p>
            <a:r>
              <a:rPr lang="es-ES_tradnl" dirty="0" smtClean="0"/>
              <a:t>rebajaban con agua el vino con una proporción determinada de agua en las cráteras</a:t>
            </a:r>
          </a:p>
          <a:p>
            <a:pPr marL="514350" indent="-514350">
              <a:buFont typeface="+mj-lt"/>
              <a:buAutoNum type="arabicPeriod"/>
            </a:pP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963947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Disfrutaban del arte de las flautistas y bailarinas</a:t>
            </a:r>
          </a:p>
          <a:p>
            <a:r>
              <a:rPr lang="es-ES_tradnl" dirty="0" smtClean="0"/>
              <a:t>Conversaban</a:t>
            </a:r>
          </a:p>
          <a:p>
            <a:r>
              <a:rPr lang="es-ES_tradnl" dirty="0" smtClean="0"/>
              <a:t>Jugaban juegos de ingenio y enigmas</a:t>
            </a:r>
          </a:p>
          <a:p>
            <a:r>
              <a:rPr lang="es-ES_tradnl" dirty="0" smtClean="0"/>
              <a:t>Recitado de poemas que ensalzaban la amistad.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0671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435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 58:</a:t>
            </a:r>
          </a:p>
          <a:p>
            <a:pPr lvl="1"/>
            <a:r>
              <a:rPr lang="es-ES_tradnl" dirty="0" smtClean="0"/>
              <a:t>9</a:t>
            </a:r>
          </a:p>
          <a:p>
            <a:pPr lvl="1"/>
            <a:r>
              <a:rPr lang="es-ES_tradnl" smtClean="0"/>
              <a:t>11</a:t>
            </a:r>
          </a:p>
          <a:p>
            <a:pPr lvl="1"/>
            <a:endParaRPr lang="es-ES_tradnl" dirty="0" smtClean="0"/>
          </a:p>
          <a:p>
            <a:pPr lvl="1"/>
            <a:endParaRPr lang="es-ES_tradnl" dirty="0" smtClean="0"/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2022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</TotalTime>
  <Words>138</Words>
  <Application>Microsoft Office PowerPoint</Application>
  <PresentationFormat>Presentación en pantalla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Viajes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</dc:creator>
  <cp:lastModifiedBy>Maria</cp:lastModifiedBy>
  <cp:revision>3</cp:revision>
  <dcterms:created xsi:type="dcterms:W3CDTF">2017-12-27T00:49:01Z</dcterms:created>
  <dcterms:modified xsi:type="dcterms:W3CDTF">2017-12-27T01:12:26Z</dcterms:modified>
</cp:coreProperties>
</file>