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5" r:id="rId11"/>
    <p:sldId id="262" r:id="rId12"/>
    <p:sldId id="263" r:id="rId13"/>
    <p:sldId id="264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B2BD75-9C95-4CD6-A01A-7AF4604DB197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E1BD1C-11D5-4B24-9D95-39E0C633D22D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LA CIVILIZACIÓN MINOICA</a:t>
            </a:r>
            <a:endParaRPr lang="es-ES_tradnl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914400"/>
          </a:xfrm>
        </p:spPr>
        <p:txBody>
          <a:bodyPr/>
          <a:lstStyle/>
          <a:p>
            <a:pPr algn="ctr"/>
            <a:r>
              <a:rPr lang="es-ES_tradnl" dirty="0" smtClean="0"/>
              <a:t>(1900-1450 a. C).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1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¿Tenían escritura?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Sí tenían escritura para efectos administrativos y comerciales.</a:t>
            </a:r>
          </a:p>
          <a:p>
            <a:r>
              <a:rPr lang="es-ES_tradnl" dirty="0" smtClean="0"/>
              <a:t>Evolución:</a:t>
            </a:r>
          </a:p>
          <a:p>
            <a:pPr lvl="1"/>
            <a:r>
              <a:rPr lang="es-ES_tradnl" dirty="0" smtClean="0"/>
              <a:t>Sistema jeroglífico-ideográfico puro</a:t>
            </a:r>
          </a:p>
          <a:p>
            <a:pPr lvl="1"/>
            <a:r>
              <a:rPr lang="es-ES_tradnl" dirty="0" smtClean="0"/>
              <a:t>Jeroglífica mixta: utilizaba silabario.</a:t>
            </a:r>
          </a:p>
          <a:p>
            <a:pPr lvl="1"/>
            <a:r>
              <a:rPr lang="es-ES_tradnl" dirty="0" smtClean="0"/>
              <a:t>Lineal A</a:t>
            </a:r>
          </a:p>
          <a:p>
            <a:pPr lvl="1"/>
            <a:r>
              <a:rPr lang="es-ES_tradnl" dirty="0" smtClean="0"/>
              <a:t>Lineal B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93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0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32656"/>
            <a:ext cx="8572500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¿A dónde pertenece esta civilización?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Isla de Creta</a:t>
            </a:r>
          </a:p>
          <a:p>
            <a:r>
              <a:rPr lang="es-ES_tradnl" dirty="0" smtClean="0"/>
              <a:t>Cuna de la primera civilización europea.</a:t>
            </a:r>
          </a:p>
          <a:p>
            <a:r>
              <a:rPr lang="es-ES_tradnl" dirty="0" smtClean="0"/>
              <a:t>Dominio sobre el Mediterráneo oriental.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352928" cy="26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5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Lineal A</a:t>
            </a:r>
            <a:endParaRPr lang="es-ES_tradnl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" y="530224"/>
            <a:ext cx="3517177" cy="4554959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822272"/>
            <a:ext cx="3930650" cy="4190904"/>
          </a:xfrm>
        </p:spPr>
      </p:pic>
    </p:spTree>
    <p:extLst>
      <p:ext uri="{BB962C8B-B14F-4D97-AF65-F5344CB8AC3E}">
        <p14:creationId xmlns:p14="http://schemas.microsoft.com/office/powerpoint/2010/main" val="1834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Lineal B</a:t>
            </a:r>
            <a:endParaRPr lang="es-ES_tradnl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" y="798608"/>
            <a:ext cx="3048000" cy="3852672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22632"/>
            <a:ext cx="4474840" cy="3804623"/>
          </a:xfrm>
        </p:spPr>
      </p:pic>
    </p:spTree>
    <p:extLst>
      <p:ext uri="{BB962C8B-B14F-4D97-AF65-F5344CB8AC3E}">
        <p14:creationId xmlns:p14="http://schemas.microsoft.com/office/powerpoint/2010/main" val="4494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Época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Finales de la Edad del Bronce</a:t>
            </a:r>
          </a:p>
          <a:p>
            <a:r>
              <a:rPr lang="es-ES_tradnl" dirty="0" smtClean="0"/>
              <a:t>Floreció entre siglos XIX y XV a. C.</a:t>
            </a:r>
          </a:p>
          <a:p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9"/>
            <a:ext cx="8280919" cy="34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¿Griegos o no griegos?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No griegos.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Tuvieron mucha influencia en la formación de la civilización helena.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Escenario de muchos mitos griegos.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89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Desaparición de la civilización minoica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906760"/>
          </a:xfrm>
        </p:spPr>
        <p:txBody>
          <a:bodyPr/>
          <a:lstStyle/>
          <a:p>
            <a:r>
              <a:rPr lang="es-ES_tradnl" dirty="0" smtClean="0"/>
              <a:t>1450 a. C.</a:t>
            </a:r>
          </a:p>
          <a:p>
            <a:r>
              <a:rPr lang="es-ES_tradnl" dirty="0" smtClean="0"/>
              <a:t>Probable terremoto en la isla de Tera.</a:t>
            </a:r>
          </a:p>
          <a:p>
            <a:r>
              <a:rPr lang="es-ES_tradnl" dirty="0" smtClean="0"/>
              <a:t>Cayó en el olvido.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35292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Descubrimiento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S. XX.</a:t>
            </a:r>
          </a:p>
          <a:p>
            <a:r>
              <a:rPr lang="es-ES_tradnl" dirty="0" smtClean="0"/>
              <a:t>Arqueólogo británico Sir Arthur Evans</a:t>
            </a:r>
          </a:p>
          <a:p>
            <a:r>
              <a:rPr lang="es-ES_tradnl" dirty="0" smtClean="0"/>
              <a:t>Excavaciones en Creta.</a:t>
            </a:r>
          </a:p>
          <a:p>
            <a:r>
              <a:rPr lang="es-ES_tradnl" dirty="0" smtClean="0"/>
              <a:t>Descubrimiento del palacio de Cnosos.</a:t>
            </a:r>
          </a:p>
          <a:p>
            <a:pPr lvl="1"/>
            <a:r>
              <a:rPr lang="es-ES_tradnl" dirty="0" smtClean="0"/>
              <a:t>Se relacionó con el laberinto construido por Minos.</a:t>
            </a:r>
          </a:p>
          <a:p>
            <a:r>
              <a:rPr lang="es-ES_tradnl" dirty="0" smtClean="0"/>
              <a:t>La llamó minoica en honor al rey Minos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82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Palacios cretenses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Residencia de los gobernantes</a:t>
            </a:r>
          </a:p>
          <a:p>
            <a:r>
              <a:rPr lang="es-ES_tradnl" dirty="0" smtClean="0"/>
              <a:t>Desde donde se dirigía la actividad comercial del Mediterráneo.</a:t>
            </a:r>
          </a:p>
          <a:p>
            <a:r>
              <a:rPr lang="es-ES_tradnl" dirty="0" smtClean="0"/>
              <a:t>Gran poder</a:t>
            </a:r>
          </a:p>
          <a:p>
            <a:r>
              <a:rPr lang="es-ES_tradnl" dirty="0" smtClean="0"/>
              <a:t>Historiadores griegos posteriores hablaron de </a:t>
            </a:r>
            <a:r>
              <a:rPr lang="es-ES_tradnl" b="1" dirty="0" smtClean="0"/>
              <a:t>TALASOCRACIA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5372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Como eran los palacios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Gran patio central rectangular, rodeado por habitaciones (1.500).</a:t>
            </a:r>
          </a:p>
          <a:p>
            <a:r>
              <a:rPr lang="es-ES_tradnl" dirty="0" smtClean="0"/>
              <a:t>En un lateral : explanada pavimentada con pequeño teatro.</a:t>
            </a:r>
          </a:p>
          <a:p>
            <a:pPr lvl="1"/>
            <a:r>
              <a:rPr lang="es-ES_tradnl" dirty="0" smtClean="0"/>
              <a:t>Se contemplaban los oficios de pie en la gradas.</a:t>
            </a:r>
            <a:endParaRPr lang="es-ES_tradnl" dirty="0"/>
          </a:p>
          <a:p>
            <a:r>
              <a:rPr lang="es-ES_tradnl" dirty="0" smtClean="0"/>
              <a:t>Aspecto caótico y acumulativo.</a:t>
            </a:r>
          </a:p>
          <a:p>
            <a:r>
              <a:rPr lang="es-ES_tradnl" dirty="0" smtClean="0"/>
              <a:t>Santuarios junto a los almacenes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27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Área de servicio: almacenes y talleres.</a:t>
            </a:r>
          </a:p>
          <a:p>
            <a:r>
              <a:rPr lang="es-ES_tradnl" dirty="0" smtClean="0"/>
              <a:t>Dependencias privadas del rey de la reina.</a:t>
            </a:r>
          </a:p>
          <a:p>
            <a:r>
              <a:rPr lang="es-ES_tradnl" dirty="0" smtClean="0"/>
              <a:t>Instalación de saneamiento:</a:t>
            </a:r>
          </a:p>
          <a:p>
            <a:pPr lvl="1"/>
            <a:r>
              <a:rPr lang="es-ES_tradnl" dirty="0" smtClean="0"/>
              <a:t>retretes en las salas de aseo.</a:t>
            </a:r>
          </a:p>
          <a:p>
            <a:pPr lvl="1"/>
            <a:r>
              <a:rPr lang="es-ES_tradnl" dirty="0" smtClean="0"/>
              <a:t>Canalizaciones para el agua.</a:t>
            </a:r>
            <a:endParaRPr lang="es-ES_tradnl" dirty="0"/>
          </a:p>
          <a:p>
            <a:r>
              <a:rPr lang="es-ES_tradnl" dirty="0" smtClean="0"/>
              <a:t>Sistema </a:t>
            </a:r>
            <a:r>
              <a:rPr lang="es-ES_tradnl" dirty="0" err="1" smtClean="0"/>
              <a:t>antiseísmo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Decoración colorista: frescos. </a:t>
            </a:r>
          </a:p>
          <a:p>
            <a:pPr lvl="1"/>
            <a:r>
              <a:rPr lang="es-ES_tradnl" dirty="0" smtClean="0"/>
              <a:t>Colores luminosos dentro del rojo, azul y amarillo combinados con el blanco.</a:t>
            </a:r>
          </a:p>
        </p:txBody>
      </p:sp>
    </p:spTree>
    <p:extLst>
      <p:ext uri="{BB962C8B-B14F-4D97-AF65-F5344CB8AC3E}">
        <p14:creationId xmlns:p14="http://schemas.microsoft.com/office/powerpoint/2010/main" val="14903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806</TotalTime>
  <Words>291</Words>
  <Application>Microsoft Office PowerPoint</Application>
  <PresentationFormat>Presentación en pantalla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Aspecto</vt:lpstr>
      <vt:lpstr>LA CIVILIZACIÓN MINOICA</vt:lpstr>
      <vt:lpstr>¿A dónde pertenece esta civilización?</vt:lpstr>
      <vt:lpstr>Época </vt:lpstr>
      <vt:lpstr>¿Griegos o no griegos?</vt:lpstr>
      <vt:lpstr>Desaparición de la civilización minoica</vt:lpstr>
      <vt:lpstr>Descubrimiento </vt:lpstr>
      <vt:lpstr>Palacios cretenses</vt:lpstr>
      <vt:lpstr>Como eran los palacios</vt:lpstr>
      <vt:lpstr>Presentación de PowerPoint</vt:lpstr>
      <vt:lpstr>¿Tenían escritura?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Lineal A</vt:lpstr>
      <vt:lpstr>Lineal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CIVILIZACIÓN MINOICA</dc:title>
  <dc:creator>Maria</dc:creator>
  <cp:lastModifiedBy>Maria</cp:lastModifiedBy>
  <cp:revision>12</cp:revision>
  <dcterms:created xsi:type="dcterms:W3CDTF">2017-10-19T18:35:32Z</dcterms:created>
  <dcterms:modified xsi:type="dcterms:W3CDTF">2017-11-04T23:49:57Z</dcterms:modified>
</cp:coreProperties>
</file>