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rotWithShape="0">
          <a:gsLst>
            <a:gs pos="0">
              <a:schemeClr val="bg1"/>
            </a:gs>
            <a:gs pos="5000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1752600"/>
            <a:ext cx="9142413" cy="1981200"/>
            <a:chOff x="0" y="1104"/>
            <a:chExt cx="5759" cy="1248"/>
          </a:xfrm>
        </p:grpSpPr>
        <p:pic>
          <p:nvPicPr>
            <p:cNvPr id="2050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1104"/>
              <a:ext cx="5759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1" name="Arc 3"/>
            <p:cNvSpPr>
              <a:spLocks/>
            </p:cNvSpPr>
            <p:nvPr/>
          </p:nvSpPr>
          <p:spPr bwMode="auto">
            <a:xfrm>
              <a:off x="576" y="1444"/>
              <a:ext cx="4656" cy="81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80 h 21680"/>
                <a:gd name="T2" fmla="*/ 43200 w 43200"/>
                <a:gd name="T3" fmla="*/ 21573 h 21680"/>
                <a:gd name="T4" fmla="*/ 21600 w 43200"/>
                <a:gd name="T5" fmla="*/ 21600 h 2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80" fill="none" extrusionOk="0">
                  <a:moveTo>
                    <a:pt x="0" y="21679"/>
                  </a:moveTo>
                  <a:cubicBezTo>
                    <a:pt x="0" y="21653"/>
                    <a:pt x="0" y="216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8" y="-1"/>
                    <a:pt x="43185" y="9654"/>
                    <a:pt x="43199" y="21573"/>
                  </a:cubicBezTo>
                </a:path>
                <a:path w="43200" h="21680" stroke="0" extrusionOk="0">
                  <a:moveTo>
                    <a:pt x="0" y="21679"/>
                  </a:moveTo>
                  <a:cubicBezTo>
                    <a:pt x="0" y="21653"/>
                    <a:pt x="0" y="216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8" y="-1"/>
                    <a:pt x="43185" y="9654"/>
                    <a:pt x="43199" y="21573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0" y="2208"/>
              <a:ext cx="5759" cy="144"/>
              <a:chOff x="0" y="2208"/>
              <a:chExt cx="5759" cy="144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ltGray">
              <a:xfrm>
                <a:off x="0" y="2208"/>
                <a:ext cx="5759" cy="1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053" name="Rectangle 5"/>
              <p:cNvSpPr>
                <a:spLocks noChangeArrowheads="1"/>
              </p:cNvSpPr>
              <p:nvPr/>
            </p:nvSpPr>
            <p:spPr bwMode="ltGray">
              <a:xfrm>
                <a:off x="4319" y="2208"/>
                <a:ext cx="1440" cy="144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ltGray">
              <a:xfrm>
                <a:off x="0" y="2208"/>
                <a:ext cx="1440" cy="14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sp>
        <p:nvSpPr>
          <p:cNvPr id="20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altLang="es-ES_tradnl" noProof="0" smtClean="0"/>
              <a:t>Haga clic para modificar el estilo de título del patrón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altLang="es-ES_tradnl" noProof="0" smtClean="0"/>
              <a:t>Haga clic para modificar el estilo de subtítulo del patrón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0301C52-33EF-492B-8098-A51364533467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5183E-BA55-417B-95DC-6AB7587944D6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414272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EA6E7-B3A1-4ED5-8718-A8A2C1D0DD73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10204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EC112-2D39-43DC-876E-1D3F84CA25EB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127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6EF2B-4217-406C-B26E-154AD5580C5D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22860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4622C-2166-4115-A0DC-DC900B5BE574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4459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95476-C9A5-408E-B4A2-86C63222509E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35706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C17C1-473E-48DF-8229-1B187F76A1A8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19205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11F1E-1D3E-4CCE-B157-61A2A0A86DF7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79229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02931-500B-4EC5-B48A-B940ABEC7583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29392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F2ED9-3793-490B-A7A6-A57758EE3673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75951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pic>
          <p:nvPicPr>
            <p:cNvPr id="1026" name="Picture 2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5759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7" name="Arc 3"/>
            <p:cNvSpPr>
              <a:spLocks/>
            </p:cNvSpPr>
            <p:nvPr/>
          </p:nvSpPr>
          <p:spPr bwMode="auto">
            <a:xfrm>
              <a:off x="576" y="340"/>
              <a:ext cx="4656" cy="81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80 h 21680"/>
                <a:gd name="T2" fmla="*/ 43200 w 43200"/>
                <a:gd name="T3" fmla="*/ 21573 h 21680"/>
                <a:gd name="T4" fmla="*/ 21600 w 43200"/>
                <a:gd name="T5" fmla="*/ 21600 h 2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80" fill="none" extrusionOk="0">
                  <a:moveTo>
                    <a:pt x="0" y="21679"/>
                  </a:moveTo>
                  <a:cubicBezTo>
                    <a:pt x="0" y="21653"/>
                    <a:pt x="0" y="216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8" y="-1"/>
                    <a:pt x="43185" y="9654"/>
                    <a:pt x="43199" y="21573"/>
                  </a:cubicBezTo>
                </a:path>
                <a:path w="43200" h="21680" stroke="0" extrusionOk="0">
                  <a:moveTo>
                    <a:pt x="0" y="21679"/>
                  </a:moveTo>
                  <a:cubicBezTo>
                    <a:pt x="0" y="21653"/>
                    <a:pt x="0" y="216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8" y="-1"/>
                    <a:pt x="43185" y="9654"/>
                    <a:pt x="43199" y="21573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hidden">
            <a:xfrm>
              <a:off x="0" y="1104"/>
              <a:ext cx="5759" cy="32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ltGray">
            <a:xfrm>
              <a:off x="0" y="1104"/>
              <a:ext cx="5759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ltGray">
            <a:xfrm>
              <a:off x="4319" y="1104"/>
              <a:ext cx="1440" cy="144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ltGray">
            <a:xfrm>
              <a:off x="0" y="1104"/>
              <a:ext cx="1440" cy="14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modificar el estilo de título del patrón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modificar el estilo de texto del patrón</a:t>
            </a:r>
          </a:p>
          <a:p>
            <a:pPr lvl="1"/>
            <a:r>
              <a:rPr lang="es-ES" altLang="es-ES_tradnl" smtClean="0"/>
              <a:t>Segundo nivel</a:t>
            </a:r>
          </a:p>
          <a:p>
            <a:pPr lvl="2"/>
            <a:r>
              <a:rPr lang="es-ES" altLang="es-ES_tradnl" smtClean="0"/>
              <a:t>Tercer nivel</a:t>
            </a:r>
          </a:p>
          <a:p>
            <a:pPr lvl="3"/>
            <a:r>
              <a:rPr lang="es-ES" altLang="es-ES_tradnl" smtClean="0"/>
              <a:t>Cuarto nivel</a:t>
            </a:r>
          </a:p>
          <a:p>
            <a:pPr lvl="4"/>
            <a:r>
              <a:rPr lang="es-ES" altLang="es-ES_tradnl" smtClean="0"/>
              <a:t>Quinto nivel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s-ES_tradnl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s-ES_tradnl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523B07-78F2-4FEB-A4C3-C34244152AA3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ES_tradnl" dirty="0" smtClean="0"/>
              <a:t>El foro y sus edificios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31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templos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Dedicados:</a:t>
            </a:r>
          </a:p>
          <a:p>
            <a:pPr lvl="1"/>
            <a:r>
              <a:rPr lang="es-ES_tradnl" dirty="0" smtClean="0"/>
              <a:t>Dioses </a:t>
            </a:r>
          </a:p>
          <a:p>
            <a:pPr lvl="1"/>
            <a:r>
              <a:rPr lang="es-ES_tradnl" dirty="0" smtClean="0"/>
              <a:t>Emperadores divinizados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960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6237312"/>
            <a:ext cx="5486400" cy="620688"/>
          </a:xfrm>
        </p:spPr>
        <p:txBody>
          <a:bodyPr/>
          <a:lstStyle/>
          <a:p>
            <a:r>
              <a:rPr lang="es-ES_tradnl" dirty="0" smtClean="0"/>
              <a:t>Templo en Barcelona</a:t>
            </a:r>
            <a:endParaRPr lang="es-ES_tradnl" dirty="0"/>
          </a:p>
        </p:txBody>
      </p:sp>
      <p:pic>
        <p:nvPicPr>
          <p:cNvPr id="9" name="8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583"/>
          <a:stretch>
            <a:fillRect/>
          </a:stretch>
        </p:blipFill>
        <p:spPr>
          <a:xfrm>
            <a:off x="0" y="0"/>
            <a:ext cx="9144000" cy="6237311"/>
          </a:xfrm>
        </p:spPr>
      </p:pic>
    </p:spTree>
    <p:extLst>
      <p:ext uri="{BB962C8B-B14F-4D97-AF65-F5344CB8AC3E}">
        <p14:creationId xmlns:p14="http://schemas.microsoft.com/office/powerpoint/2010/main" val="12220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6381328"/>
            <a:ext cx="5486400" cy="476672"/>
          </a:xfrm>
        </p:spPr>
        <p:txBody>
          <a:bodyPr/>
          <a:lstStyle/>
          <a:p>
            <a:r>
              <a:rPr lang="es-ES_tradnl" dirty="0" smtClean="0"/>
              <a:t>Partenón Agripa</a:t>
            </a:r>
            <a:endParaRPr lang="es-ES_tradnl" dirty="0"/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r="15432"/>
          <a:stretch>
            <a:fillRect/>
          </a:stretch>
        </p:blipFill>
        <p:spPr>
          <a:xfrm>
            <a:off x="0" y="0"/>
            <a:ext cx="9144000" cy="6237312"/>
          </a:xfrm>
        </p:spPr>
      </p:pic>
    </p:spTree>
    <p:extLst>
      <p:ext uri="{BB962C8B-B14F-4D97-AF65-F5344CB8AC3E}">
        <p14:creationId xmlns:p14="http://schemas.microsoft.com/office/powerpoint/2010/main" val="17590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Rostra</a:t>
            </a:r>
            <a:endParaRPr lang="es-ES_tradnl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Plataforma decorada con columnas</a:t>
            </a:r>
          </a:p>
          <a:p>
            <a:r>
              <a:rPr lang="es-ES_tradnl" dirty="0" smtClean="0"/>
              <a:t>Oradores y políticos se dirigían al pueblo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10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4"/>
            <a:ext cx="9144000" cy="6870754"/>
          </a:xfrm>
        </p:spPr>
      </p:pic>
    </p:spTree>
    <p:extLst>
      <p:ext uri="{BB962C8B-B14F-4D97-AF65-F5344CB8AC3E}">
        <p14:creationId xmlns:p14="http://schemas.microsoft.com/office/powerpoint/2010/main" val="31789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Arcos de triunfo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Conmemoran una victoria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75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060848"/>
            <a:ext cx="7772400" cy="4114800"/>
          </a:xfrm>
        </p:spPr>
        <p:txBody>
          <a:bodyPr/>
          <a:lstStyle/>
          <a:p>
            <a:r>
              <a:rPr lang="es-ES_tradnl" dirty="0" smtClean="0"/>
              <a:t>Roma no sigue trazado habitual</a:t>
            </a:r>
          </a:p>
          <a:p>
            <a:r>
              <a:rPr lang="es-ES_tradnl" dirty="0" smtClean="0"/>
              <a:t>Sí tenía foro de época primitiva</a:t>
            </a:r>
          </a:p>
          <a:p>
            <a:r>
              <a:rPr lang="es-ES_tradnl" dirty="0" smtClean="0"/>
              <a:t>Se concentraba la vida de la ciudad.</a:t>
            </a:r>
          </a:p>
          <a:p>
            <a:pPr lvl="1"/>
            <a:r>
              <a:rPr lang="es-ES_tradnl" dirty="0" smtClean="0"/>
              <a:t>Política</a:t>
            </a:r>
          </a:p>
          <a:p>
            <a:pPr lvl="1"/>
            <a:r>
              <a:rPr lang="es-ES_tradnl" dirty="0" smtClean="0"/>
              <a:t>Religión</a:t>
            </a:r>
          </a:p>
          <a:p>
            <a:pPr lvl="1"/>
            <a:r>
              <a:rPr lang="es-ES_tradnl" dirty="0" smtClean="0"/>
              <a:t>Comercial</a:t>
            </a:r>
          </a:p>
          <a:p>
            <a:pPr lvl="1"/>
            <a:r>
              <a:rPr lang="es-ES_tradnl" dirty="0" smtClean="0"/>
              <a:t>judicial</a:t>
            </a:r>
          </a:p>
          <a:p>
            <a:r>
              <a:rPr lang="es-ES_tradnl" dirty="0" smtClean="0"/>
              <a:t>Rodeado por un pórtico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266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ejercicios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Pág. 92</a:t>
            </a:r>
          </a:p>
          <a:p>
            <a:r>
              <a:rPr lang="es-ES_tradnl" dirty="0" smtClean="0"/>
              <a:t>20</a:t>
            </a:r>
          </a:p>
          <a:p>
            <a:r>
              <a:rPr lang="es-ES_tradnl" dirty="0" smtClean="0"/>
              <a:t>21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955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Basílica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Donde se celebraban juicios</a:t>
            </a:r>
          </a:p>
          <a:p>
            <a:r>
              <a:rPr lang="es-ES_tradnl" dirty="0" smtClean="0"/>
              <a:t>Pronunciaban discursos</a:t>
            </a:r>
          </a:p>
          <a:p>
            <a:r>
              <a:rPr lang="es-ES_tradnl" dirty="0" smtClean="0"/>
              <a:t>Maestros daban clases.</a:t>
            </a:r>
          </a:p>
          <a:p>
            <a:r>
              <a:rPr lang="es-ES_tradnl" dirty="0" smtClean="0"/>
              <a:t>Bajo pórticos: vendedores colocaban puestos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075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63688" y="6165304"/>
            <a:ext cx="5486400" cy="428600"/>
          </a:xfrm>
        </p:spPr>
        <p:txBody>
          <a:bodyPr/>
          <a:lstStyle/>
          <a:p>
            <a:r>
              <a:rPr lang="es-ES_tradnl" dirty="0" smtClean="0"/>
              <a:t>Basílica Julia</a:t>
            </a:r>
            <a:endParaRPr lang="es-ES_tradnl" dirty="0"/>
          </a:p>
        </p:txBody>
      </p:sp>
      <p:pic>
        <p:nvPicPr>
          <p:cNvPr id="11" name="10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r="4244"/>
          <a:stretch>
            <a:fillRect/>
          </a:stretch>
        </p:blipFill>
        <p:spPr>
          <a:xfrm>
            <a:off x="0" y="0"/>
            <a:ext cx="9144000" cy="6597352"/>
          </a:xfrm>
        </p:spPr>
      </p:pic>
      <p:sp>
        <p:nvSpPr>
          <p:cNvPr id="10" name="9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6597352"/>
            <a:ext cx="5486400" cy="260648"/>
          </a:xfrm>
        </p:spPr>
        <p:txBody>
          <a:bodyPr/>
          <a:lstStyle/>
          <a:p>
            <a:r>
              <a:rPr lang="es-ES_tradnl" dirty="0" smtClean="0"/>
              <a:t>Basílica Julia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115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6093296"/>
            <a:ext cx="5486400" cy="566738"/>
          </a:xfrm>
        </p:spPr>
        <p:txBody>
          <a:bodyPr/>
          <a:lstStyle/>
          <a:p>
            <a:r>
              <a:rPr lang="es-ES_tradnl" b="0" dirty="0" smtClean="0"/>
              <a:t>Basílica de </a:t>
            </a:r>
            <a:r>
              <a:rPr lang="es-ES_tradnl" b="0" dirty="0" err="1" smtClean="0"/>
              <a:t>Majencio</a:t>
            </a:r>
            <a:endParaRPr lang="es-ES_tradnl" b="0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" b="539"/>
          <a:stretch>
            <a:fillRect/>
          </a:stretch>
        </p:blipFill>
        <p:spPr>
          <a:xfrm>
            <a:off x="0" y="0"/>
            <a:ext cx="9144000" cy="6669360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35696" y="6637847"/>
            <a:ext cx="5486400" cy="222920"/>
          </a:xfrm>
        </p:spPr>
        <p:txBody>
          <a:bodyPr/>
          <a:lstStyle/>
          <a:p>
            <a:r>
              <a:rPr lang="es-ES_tradnl" dirty="0" smtClean="0"/>
              <a:t>Basílica de </a:t>
            </a:r>
            <a:r>
              <a:rPr lang="es-ES_tradnl" dirty="0" err="1" smtClean="0"/>
              <a:t>Majencio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737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r="3697"/>
          <a:stretch>
            <a:fillRect/>
          </a:stretch>
        </p:blipFill>
        <p:spPr>
          <a:xfrm>
            <a:off x="0" y="0"/>
            <a:ext cx="9144000" cy="6165304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63688" y="6309320"/>
            <a:ext cx="5486400" cy="548680"/>
          </a:xfrm>
        </p:spPr>
        <p:txBody>
          <a:bodyPr/>
          <a:lstStyle/>
          <a:p>
            <a:r>
              <a:rPr lang="es-ES_tradnl" dirty="0" smtClean="0"/>
              <a:t>Basílica </a:t>
            </a:r>
            <a:r>
              <a:rPr lang="es-ES_tradnl" dirty="0" err="1" smtClean="0"/>
              <a:t>Ulpia</a:t>
            </a:r>
            <a:r>
              <a:rPr lang="es-ES_tradnl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60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Curia</a:t>
            </a:r>
            <a:endParaRPr lang="es-ES_tradnl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Destinado a las reuniones del Senado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13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de diseño Amanecer">
  <a:themeElements>
    <a:clrScheme name="Tema de Office 1">
      <a:dk1>
        <a:srgbClr val="000066"/>
      </a:dk1>
      <a:lt1>
        <a:srgbClr val="EAEAEA"/>
      </a:lt1>
      <a:dk2>
        <a:srgbClr val="9999FF"/>
      </a:dk2>
      <a:lt2>
        <a:srgbClr val="330099"/>
      </a:lt2>
      <a:accent1>
        <a:srgbClr val="CC99FF"/>
      </a:accent1>
      <a:accent2>
        <a:srgbClr val="FCCEA7"/>
      </a:accent2>
      <a:accent3>
        <a:srgbClr val="CACAFF"/>
      </a:accent3>
      <a:accent4>
        <a:srgbClr val="C8C8C8"/>
      </a:accent4>
      <a:accent5>
        <a:srgbClr val="E2CAFF"/>
      </a:accent5>
      <a:accent6>
        <a:srgbClr val="E4BA97"/>
      </a:accent6>
      <a:hlink>
        <a:srgbClr val="6600CC"/>
      </a:hlink>
      <a:folHlink>
        <a:srgbClr val="FF9999"/>
      </a:folHlink>
    </a:clrScheme>
    <a:fontScheme name="Tema d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e Office 1">
        <a:dk1>
          <a:srgbClr val="000066"/>
        </a:dk1>
        <a:lt1>
          <a:srgbClr val="EAEAEA"/>
        </a:lt1>
        <a:dk2>
          <a:srgbClr val="9999FF"/>
        </a:dk2>
        <a:lt2>
          <a:srgbClr val="330099"/>
        </a:lt2>
        <a:accent1>
          <a:srgbClr val="CC99FF"/>
        </a:accent1>
        <a:accent2>
          <a:srgbClr val="FCCEA7"/>
        </a:accent2>
        <a:accent3>
          <a:srgbClr val="CACAFF"/>
        </a:accent3>
        <a:accent4>
          <a:srgbClr val="C8C8C8"/>
        </a:accent4>
        <a:accent5>
          <a:srgbClr val="E2CAFF"/>
        </a:accent5>
        <a:accent6>
          <a:srgbClr val="E4BA97"/>
        </a:accent6>
        <a:hlink>
          <a:srgbClr val="6600CC"/>
        </a:hlink>
        <a:folHlink>
          <a:srgbClr val="FF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330099"/>
        </a:dk1>
        <a:lt1>
          <a:srgbClr val="ECF2F7"/>
        </a:lt1>
        <a:dk2>
          <a:srgbClr val="4D4D4D"/>
        </a:dk2>
        <a:lt2>
          <a:srgbClr val="A8ACC9"/>
        </a:lt2>
        <a:accent1>
          <a:srgbClr val="DBB5D9"/>
        </a:accent1>
        <a:accent2>
          <a:srgbClr val="FCCEA7"/>
        </a:accent2>
        <a:accent3>
          <a:srgbClr val="F4F7FA"/>
        </a:accent3>
        <a:accent4>
          <a:srgbClr val="2A0082"/>
        </a:accent4>
        <a:accent5>
          <a:srgbClr val="EAD7E9"/>
        </a:accent5>
        <a:accent6>
          <a:srgbClr val="E4BA97"/>
        </a:accent6>
        <a:hlink>
          <a:srgbClr val="9489BA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660066"/>
        </a:dk1>
        <a:lt1>
          <a:srgbClr val="EAEAEA"/>
        </a:lt1>
        <a:dk2>
          <a:srgbClr val="FF99CC"/>
        </a:dk2>
        <a:lt2>
          <a:srgbClr val="330099"/>
        </a:lt2>
        <a:accent1>
          <a:srgbClr val="CC99FF"/>
        </a:accent1>
        <a:accent2>
          <a:srgbClr val="FCCEA7"/>
        </a:accent2>
        <a:accent3>
          <a:srgbClr val="FFCAE2"/>
        </a:accent3>
        <a:accent4>
          <a:srgbClr val="C8C8C8"/>
        </a:accent4>
        <a:accent5>
          <a:srgbClr val="E2CAFF"/>
        </a:accent5>
        <a:accent6>
          <a:srgbClr val="E4BA97"/>
        </a:accent6>
        <a:hlink>
          <a:srgbClr val="6600CC"/>
        </a:hlink>
        <a:folHlink>
          <a:srgbClr val="FF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66"/>
        </a:dk1>
        <a:lt1>
          <a:srgbClr val="F1CCCC"/>
        </a:lt1>
        <a:dk2>
          <a:srgbClr val="330099"/>
        </a:dk2>
        <a:lt2>
          <a:srgbClr val="C27592"/>
        </a:lt2>
        <a:accent1>
          <a:srgbClr val="CC99FF"/>
        </a:accent1>
        <a:accent2>
          <a:srgbClr val="FCCEA7"/>
        </a:accent2>
        <a:accent3>
          <a:srgbClr val="F7E2E2"/>
        </a:accent3>
        <a:accent4>
          <a:srgbClr val="000056"/>
        </a:accent4>
        <a:accent5>
          <a:srgbClr val="E2CAFF"/>
        </a:accent5>
        <a:accent6>
          <a:srgbClr val="E4BA97"/>
        </a:accent6>
        <a:hlink>
          <a:srgbClr val="6600CC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330099"/>
        </a:dk1>
        <a:lt1>
          <a:srgbClr val="F5E4F0"/>
        </a:lt1>
        <a:dk2>
          <a:srgbClr val="4D4D4D"/>
        </a:dk2>
        <a:lt2>
          <a:srgbClr val="CE91A1"/>
        </a:lt2>
        <a:accent1>
          <a:srgbClr val="DBB5D9"/>
        </a:accent1>
        <a:accent2>
          <a:srgbClr val="FCCEA7"/>
        </a:accent2>
        <a:accent3>
          <a:srgbClr val="F9EFF6"/>
        </a:accent3>
        <a:accent4>
          <a:srgbClr val="2A0082"/>
        </a:accent4>
        <a:accent5>
          <a:srgbClr val="EAD7E9"/>
        </a:accent5>
        <a:accent6>
          <a:srgbClr val="E4BA97"/>
        </a:accent6>
        <a:hlink>
          <a:srgbClr val="9489BA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de diseño Amanecer</Template>
  <TotalTime>404</TotalTime>
  <Words>103</Words>
  <Application>Microsoft Office PowerPoint</Application>
  <PresentationFormat>Presentación en pantalla (4:3)</PresentationFormat>
  <Paragraphs>36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Plantilla de diseño Amanecer</vt:lpstr>
      <vt:lpstr>El foro y sus edificios</vt:lpstr>
      <vt:lpstr>Presentación de PowerPoint</vt:lpstr>
      <vt:lpstr>Basílica </vt:lpstr>
      <vt:lpstr>Basílica Julia</vt:lpstr>
      <vt:lpstr>Basílica de Majencio</vt:lpstr>
      <vt:lpstr>Presentación de PowerPoint</vt:lpstr>
      <vt:lpstr>Curia</vt:lpstr>
      <vt:lpstr>Presentación de PowerPoint</vt:lpstr>
      <vt:lpstr>Presentación de PowerPoint</vt:lpstr>
      <vt:lpstr>Presentación de PowerPoint</vt:lpstr>
      <vt:lpstr>Presentación de PowerPoint</vt:lpstr>
      <vt:lpstr>templos</vt:lpstr>
      <vt:lpstr>Presentación de PowerPoint</vt:lpstr>
      <vt:lpstr>Presentación de PowerPoint</vt:lpstr>
      <vt:lpstr>Rostra</vt:lpstr>
      <vt:lpstr>Presentación de PowerPoint</vt:lpstr>
      <vt:lpstr>Presentación de PowerPoint</vt:lpstr>
      <vt:lpstr>Presentación de PowerPoint</vt:lpstr>
      <vt:lpstr>Arcos de triunfo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ejercicios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foro y sus edificios</dc:title>
  <dc:creator>Maria</dc:creator>
  <cp:lastModifiedBy>Maria</cp:lastModifiedBy>
  <cp:revision>9</cp:revision>
  <dcterms:created xsi:type="dcterms:W3CDTF">2018-03-03T11:38:29Z</dcterms:created>
  <dcterms:modified xsi:type="dcterms:W3CDTF">2018-05-01T15:20:36Z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TC010690813082</vt:lpwstr>
  </property>
</Properties>
</file>